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3"/>
  </p:notesMasterIdLst>
  <p:handoutMasterIdLst>
    <p:handoutMasterId r:id="rId34"/>
  </p:handoutMasterIdLst>
  <p:sldIdLst>
    <p:sldId id="262" r:id="rId2"/>
    <p:sldId id="261" r:id="rId3"/>
    <p:sldId id="264" r:id="rId4"/>
    <p:sldId id="313" r:id="rId5"/>
    <p:sldId id="314" r:id="rId6"/>
    <p:sldId id="315" r:id="rId7"/>
    <p:sldId id="316" r:id="rId8"/>
    <p:sldId id="317" r:id="rId9"/>
    <p:sldId id="318" r:id="rId10"/>
    <p:sldId id="319" r:id="rId11"/>
    <p:sldId id="320" r:id="rId12"/>
    <p:sldId id="321" r:id="rId13"/>
    <p:sldId id="340" r:id="rId14"/>
    <p:sldId id="322" r:id="rId15"/>
    <p:sldId id="323" r:id="rId16"/>
    <p:sldId id="324" r:id="rId17"/>
    <p:sldId id="325" r:id="rId18"/>
    <p:sldId id="326" r:id="rId19"/>
    <p:sldId id="327" r:id="rId20"/>
    <p:sldId id="339" r:id="rId21"/>
    <p:sldId id="337" r:id="rId22"/>
    <p:sldId id="328" r:id="rId23"/>
    <p:sldId id="338" r:id="rId24"/>
    <p:sldId id="341" r:id="rId25"/>
    <p:sldId id="342" r:id="rId26"/>
    <p:sldId id="334" r:id="rId27"/>
    <p:sldId id="329" r:id="rId28"/>
    <p:sldId id="330" r:id="rId29"/>
    <p:sldId id="331" r:id="rId30"/>
    <p:sldId id="332" r:id="rId31"/>
    <p:sldId id="335" r:id="rId32"/>
  </p:sldIdLst>
  <p:sldSz cx="9144000" cy="6858000" type="screen4x3"/>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NKF Musterfolien" id="{DB1BC703-E5B0-4999-B505-CFA3907FCB9E}">
          <p14:sldIdLst>
            <p14:sldId id="262"/>
            <p14:sldId id="261"/>
            <p14:sldId id="264"/>
            <p14:sldId id="313"/>
            <p14:sldId id="314"/>
            <p14:sldId id="315"/>
            <p14:sldId id="316"/>
            <p14:sldId id="317"/>
            <p14:sldId id="318"/>
            <p14:sldId id="319"/>
            <p14:sldId id="320"/>
            <p14:sldId id="321"/>
            <p14:sldId id="340"/>
            <p14:sldId id="322"/>
            <p14:sldId id="323"/>
            <p14:sldId id="324"/>
            <p14:sldId id="325"/>
            <p14:sldId id="326"/>
            <p14:sldId id="327"/>
            <p14:sldId id="339"/>
            <p14:sldId id="337"/>
            <p14:sldId id="328"/>
            <p14:sldId id="338"/>
            <p14:sldId id="341"/>
            <p14:sldId id="342"/>
            <p14:sldId id="334"/>
            <p14:sldId id="329"/>
            <p14:sldId id="330"/>
            <p14:sldId id="331"/>
            <p14:sldId id="332"/>
            <p14:sldId id="335"/>
          </p14:sldIdLst>
        </p14:section>
      </p14:sectionLst>
    </p:ext>
    <p:ext uri="{EFAFB233-063F-42B5-8137-9DF3F51BA10A}">
      <p15:sldGuideLst xmlns:p15="http://schemas.microsoft.com/office/powerpoint/2012/main">
        <p15:guide id="1" orient="horz" pos="1140" userDrawn="1">
          <p15:clr>
            <a:srgbClr val="A4A3A4"/>
          </p15:clr>
        </p15:guide>
        <p15:guide id="2" pos="2699" userDrawn="1">
          <p15:clr>
            <a:srgbClr val="A4A3A4"/>
          </p15:clr>
        </p15:guide>
        <p15:guide id="3" orient="horz" pos="1026" userDrawn="1">
          <p15:clr>
            <a:srgbClr val="A4A3A4"/>
          </p15:clr>
        </p15:guide>
        <p15:guide id="4" orient="horz" pos="799" userDrawn="1">
          <p15:clr>
            <a:srgbClr val="A4A3A4"/>
          </p15:clr>
        </p15:guide>
        <p15:guide id="5" orient="horz" pos="1480" userDrawn="1">
          <p15:clr>
            <a:srgbClr val="A4A3A4"/>
          </p15:clr>
        </p15:guide>
        <p15:guide id="6" orient="horz" pos="1706" userDrawn="1">
          <p15:clr>
            <a:srgbClr val="A4A3A4"/>
          </p15:clr>
        </p15:guide>
        <p15:guide id="7" orient="horz" pos="2727" userDrawn="1">
          <p15:clr>
            <a:srgbClr val="A4A3A4"/>
          </p15:clr>
        </p15:guide>
        <p15:guide id="8" orient="horz" pos="3180" userDrawn="1">
          <p15:clr>
            <a:srgbClr val="A4A3A4"/>
          </p15:clr>
        </p15:guide>
        <p15:guide id="9" pos="3061" userDrawn="1">
          <p15:clr>
            <a:srgbClr val="A4A3A4"/>
          </p15:clr>
        </p15:guide>
        <p15:guide id="10" pos="476">
          <p15:clr>
            <a:srgbClr val="A4A3A4"/>
          </p15:clr>
        </p15:guide>
        <p15:guide id="11" pos="3818">
          <p15:clr>
            <a:srgbClr val="A4A3A4"/>
          </p15:clr>
        </p15:guide>
        <p15:guide id="12" pos="4719">
          <p15:clr>
            <a:srgbClr val="A4A3A4"/>
          </p15:clr>
        </p15:guide>
        <p15:guide id="13" pos="1519" userDrawn="1">
          <p15:clr>
            <a:srgbClr val="A4A3A4"/>
          </p15:clr>
        </p15:guide>
        <p15:guide id="14" orient="horz" pos="1404" userDrawn="1">
          <p15:clr>
            <a:srgbClr val="A4A3A4"/>
          </p15:clr>
        </p15:guide>
        <p15:guide id="15" orient="horz" pos="2538" userDrawn="1">
          <p15:clr>
            <a:srgbClr val="A4A3A4"/>
          </p15:clr>
        </p15:guide>
        <p15:guide id="16" orient="horz" pos="3445" userDrawn="1">
          <p15:clr>
            <a:srgbClr val="A4A3A4"/>
          </p15:clr>
        </p15:guide>
        <p15:guide id="17" orient="horz" pos="2840" userDrawn="1">
          <p15:clr>
            <a:srgbClr val="A4A3A4"/>
          </p15:clr>
        </p15:guide>
        <p15:guide id="18" pos="4241" userDrawn="1">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B2762"/>
    <a:srgbClr val="F1F1F0"/>
    <a:srgbClr val="928D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301" autoAdjust="0"/>
  </p:normalViewPr>
  <p:slideViewPr>
    <p:cSldViewPr showGuides="1">
      <p:cViewPr varScale="1">
        <p:scale>
          <a:sx n="120" d="100"/>
          <a:sy n="120" d="100"/>
        </p:scale>
        <p:origin x="1056" y="114"/>
      </p:cViewPr>
      <p:guideLst>
        <p:guide orient="horz" pos="1140"/>
        <p:guide pos="2699"/>
        <p:guide orient="horz" pos="1026"/>
        <p:guide orient="horz" pos="799"/>
        <p:guide orient="horz" pos="1480"/>
        <p:guide orient="horz" pos="1706"/>
        <p:guide orient="horz" pos="2727"/>
        <p:guide orient="horz" pos="3180"/>
        <p:guide pos="3061"/>
        <p:guide pos="476"/>
        <p:guide pos="3818"/>
        <p:guide pos="4719"/>
        <p:guide pos="1519"/>
        <p:guide orient="horz" pos="1404"/>
        <p:guide orient="horz" pos="2538"/>
        <p:guide orient="horz" pos="3445"/>
        <p:guide orient="horz" pos="2840"/>
        <p:guide pos="424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4896"/>
    </p:cViewPr>
  </p:sorterViewPr>
  <p:notesViewPr>
    <p:cSldViewPr>
      <p:cViewPr varScale="1">
        <p:scale>
          <a:sx n="77" d="100"/>
          <a:sy n="77" d="100"/>
        </p:scale>
        <p:origin x="-3840"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42"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472479" y="249028"/>
            <a:ext cx="4282476" cy="336706"/>
          </a:xfrm>
          <a:prstGeom prst="rect">
            <a:avLst/>
          </a:prstGeom>
        </p:spPr>
        <p:txBody>
          <a:bodyPr vert="horz" lIns="0" tIns="0" rIns="0" bIns="0" rtlCol="0"/>
          <a:lstStyle>
            <a:lvl1pPr algn="l">
              <a:defRPr sz="1200"/>
            </a:lvl1pPr>
          </a:lstStyle>
          <a:p>
            <a:endParaRPr lang="de-CH" sz="1000" dirty="0"/>
          </a:p>
        </p:txBody>
      </p:sp>
      <p:sp>
        <p:nvSpPr>
          <p:cNvPr id="3" name="Datumsplatzhalter 2"/>
          <p:cNvSpPr>
            <a:spLocks noGrp="1"/>
          </p:cNvSpPr>
          <p:nvPr>
            <p:ph type="dt" sz="quarter" idx="1"/>
          </p:nvPr>
        </p:nvSpPr>
        <p:spPr>
          <a:xfrm>
            <a:off x="5092527" y="249028"/>
            <a:ext cx="1232669" cy="336706"/>
          </a:xfrm>
          <a:prstGeom prst="rect">
            <a:avLst/>
          </a:prstGeom>
        </p:spPr>
        <p:txBody>
          <a:bodyPr vert="horz" lIns="0" tIns="0" rIns="0" bIns="0" rtlCol="0"/>
          <a:lstStyle>
            <a:lvl1pPr algn="r">
              <a:defRPr sz="1200"/>
            </a:lvl1pPr>
          </a:lstStyle>
          <a:p>
            <a:fld id="{D3AD8FE0-DA8D-4E18-B8A1-7AC4274A977A}" type="datetimeFigureOut">
              <a:rPr lang="de-CH" sz="1050" smtClean="0"/>
              <a:t>13.09.2021</a:t>
            </a:fld>
            <a:endParaRPr lang="de-CH" sz="1050" dirty="0"/>
          </a:p>
        </p:txBody>
      </p:sp>
      <p:sp>
        <p:nvSpPr>
          <p:cNvPr id="4" name="Fußzeilenplatzhalter 3"/>
          <p:cNvSpPr>
            <a:spLocks noGrp="1"/>
          </p:cNvSpPr>
          <p:nvPr>
            <p:ph type="ftr" sz="quarter" idx="2"/>
          </p:nvPr>
        </p:nvSpPr>
        <p:spPr>
          <a:xfrm>
            <a:off x="472479" y="9215732"/>
            <a:ext cx="4282476" cy="359690"/>
          </a:xfrm>
          <a:prstGeom prst="rect">
            <a:avLst/>
          </a:prstGeom>
        </p:spPr>
        <p:txBody>
          <a:bodyPr vert="horz" lIns="0" tIns="0" rIns="0" bIns="0" rtlCol="0" anchor="b"/>
          <a:lstStyle>
            <a:lvl1pPr algn="l">
              <a:defRPr sz="1200"/>
            </a:lvl1pPr>
          </a:lstStyle>
          <a:p>
            <a:endParaRPr lang="de-CH" sz="1000" dirty="0"/>
          </a:p>
        </p:txBody>
      </p:sp>
      <p:sp>
        <p:nvSpPr>
          <p:cNvPr id="5" name="Foliennummernplatzhalter 4"/>
          <p:cNvSpPr>
            <a:spLocks noGrp="1"/>
          </p:cNvSpPr>
          <p:nvPr>
            <p:ph type="sldNum" sz="quarter" idx="3"/>
          </p:nvPr>
        </p:nvSpPr>
        <p:spPr>
          <a:xfrm>
            <a:off x="5092527" y="9215734"/>
            <a:ext cx="1232669" cy="359688"/>
          </a:xfrm>
          <a:prstGeom prst="rect">
            <a:avLst/>
          </a:prstGeom>
        </p:spPr>
        <p:txBody>
          <a:bodyPr vert="horz" lIns="0" tIns="0" rIns="0" bIns="0" rtlCol="0" anchor="b"/>
          <a:lstStyle>
            <a:lvl1pPr algn="r">
              <a:defRPr sz="1200"/>
            </a:lvl1pPr>
          </a:lstStyle>
          <a:p>
            <a:fld id="{2CEDAA2C-602C-494B-9BFF-F0D7FF14E319}" type="slidenum">
              <a:rPr lang="de-CH" sz="1000" smtClean="0"/>
              <a:t>‹Nr.›</a:t>
            </a:fld>
            <a:endParaRPr lang="de-CH" sz="1000" dirty="0"/>
          </a:p>
        </p:txBody>
      </p:sp>
    </p:spTree>
    <p:extLst>
      <p:ext uri="{BB962C8B-B14F-4D97-AF65-F5344CB8AC3E}">
        <p14:creationId xmlns:p14="http://schemas.microsoft.com/office/powerpoint/2010/main" val="16250026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615228" y="249028"/>
            <a:ext cx="3996977" cy="336705"/>
          </a:xfrm>
          <a:prstGeom prst="rect">
            <a:avLst/>
          </a:prstGeom>
        </p:spPr>
        <p:txBody>
          <a:bodyPr vert="horz" lIns="0" tIns="0" rIns="0" bIns="0" rtlCol="0"/>
          <a:lstStyle>
            <a:lvl1pPr algn="l">
              <a:defRPr sz="1000"/>
            </a:lvl1pPr>
          </a:lstStyle>
          <a:p>
            <a:endParaRPr lang="de-CH" dirty="0"/>
          </a:p>
        </p:txBody>
      </p:sp>
      <p:sp>
        <p:nvSpPr>
          <p:cNvPr id="3" name="Datumsplatzhalter 2"/>
          <p:cNvSpPr>
            <a:spLocks noGrp="1"/>
          </p:cNvSpPr>
          <p:nvPr>
            <p:ph type="dt" idx="1"/>
          </p:nvPr>
        </p:nvSpPr>
        <p:spPr>
          <a:xfrm>
            <a:off x="4826330" y="249028"/>
            <a:ext cx="1356117" cy="336705"/>
          </a:xfrm>
          <a:prstGeom prst="rect">
            <a:avLst/>
          </a:prstGeom>
        </p:spPr>
        <p:txBody>
          <a:bodyPr vert="horz" lIns="0" tIns="0" rIns="0" bIns="0" rtlCol="0"/>
          <a:lstStyle>
            <a:lvl1pPr algn="r">
              <a:defRPr sz="1000"/>
            </a:lvl1pPr>
          </a:lstStyle>
          <a:p>
            <a:fld id="{67103740-C717-4353-A962-7DFFEF2467DB}" type="datetimeFigureOut">
              <a:rPr lang="de-CH" smtClean="0"/>
              <a:pPr/>
              <a:t>13.09.2021</a:t>
            </a:fld>
            <a:endParaRPr lang="de-CH" dirty="0"/>
          </a:p>
        </p:txBody>
      </p:sp>
      <p:sp>
        <p:nvSpPr>
          <p:cNvPr id="4" name="Folienbildplatzhalter 3"/>
          <p:cNvSpPr>
            <a:spLocks noGrp="1" noRot="1" noChangeAspect="1"/>
          </p:cNvSpPr>
          <p:nvPr>
            <p:ph type="sldImg" idx="2"/>
          </p:nvPr>
        </p:nvSpPr>
        <p:spPr>
          <a:xfrm>
            <a:off x="350838" y="757238"/>
            <a:ext cx="6096000" cy="4572000"/>
          </a:xfrm>
          <a:prstGeom prst="rect">
            <a:avLst/>
          </a:prstGeom>
          <a:noFill/>
          <a:ln w="3175">
            <a:solidFill>
              <a:prstClr val="black"/>
            </a:solidFill>
          </a:ln>
        </p:spPr>
        <p:txBody>
          <a:bodyPr vert="horz" lIns="91440" tIns="45720" rIns="91440" bIns="45720" rtlCol="0" anchor="ctr"/>
          <a:lstStyle/>
          <a:p>
            <a:endParaRPr lang="de-CH" dirty="0"/>
          </a:p>
        </p:txBody>
      </p:sp>
      <p:sp>
        <p:nvSpPr>
          <p:cNvPr id="5" name="Notizenplatzhalter 4"/>
          <p:cNvSpPr>
            <a:spLocks noGrp="1"/>
          </p:cNvSpPr>
          <p:nvPr>
            <p:ph type="body" sz="quarter" idx="3"/>
          </p:nvPr>
        </p:nvSpPr>
        <p:spPr>
          <a:xfrm>
            <a:off x="615228" y="5500968"/>
            <a:ext cx="5567219" cy="3605424"/>
          </a:xfrm>
          <a:prstGeom prst="rect">
            <a:avLst/>
          </a:prstGeom>
        </p:spPr>
        <p:txBody>
          <a:bodyPr vert="horz" lIns="0" tIns="0" rIns="0" bIns="0" rtlCol="0"/>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CH" dirty="0"/>
          </a:p>
        </p:txBody>
      </p:sp>
      <p:sp>
        <p:nvSpPr>
          <p:cNvPr id="6" name="Fußzeilenplatzhalter 5"/>
          <p:cNvSpPr>
            <a:spLocks noGrp="1"/>
          </p:cNvSpPr>
          <p:nvPr>
            <p:ph type="ftr" sz="quarter" idx="4"/>
          </p:nvPr>
        </p:nvSpPr>
        <p:spPr>
          <a:xfrm>
            <a:off x="615228" y="9184564"/>
            <a:ext cx="3996977" cy="372303"/>
          </a:xfrm>
          <a:prstGeom prst="rect">
            <a:avLst/>
          </a:prstGeom>
        </p:spPr>
        <p:txBody>
          <a:bodyPr vert="horz" lIns="0" tIns="0" rIns="0" bIns="0" rtlCol="0" anchor="b"/>
          <a:lstStyle>
            <a:lvl1pPr algn="l">
              <a:defRPr sz="1000"/>
            </a:lvl1pPr>
          </a:lstStyle>
          <a:p>
            <a:endParaRPr lang="de-CH" dirty="0"/>
          </a:p>
        </p:txBody>
      </p:sp>
      <p:sp>
        <p:nvSpPr>
          <p:cNvPr id="7" name="Foliennummernplatzhalter 6"/>
          <p:cNvSpPr>
            <a:spLocks noGrp="1"/>
          </p:cNvSpPr>
          <p:nvPr>
            <p:ph type="sldNum" sz="quarter" idx="5"/>
          </p:nvPr>
        </p:nvSpPr>
        <p:spPr>
          <a:xfrm>
            <a:off x="4826330" y="9184564"/>
            <a:ext cx="1356117" cy="372304"/>
          </a:xfrm>
          <a:prstGeom prst="rect">
            <a:avLst/>
          </a:prstGeom>
        </p:spPr>
        <p:txBody>
          <a:bodyPr vert="horz" lIns="0" tIns="0" rIns="0" bIns="0" rtlCol="0" anchor="b"/>
          <a:lstStyle>
            <a:lvl1pPr algn="r">
              <a:defRPr sz="1000"/>
            </a:lvl1pPr>
          </a:lstStyle>
          <a:p>
            <a:fld id="{3A493298-6094-4361-B311-891E531296F6}" type="slidenum">
              <a:rPr lang="de-CH" smtClean="0"/>
              <a:pPr/>
              <a:t>‹Nr.›</a:t>
            </a:fld>
            <a:endParaRPr lang="de-CH" dirty="0"/>
          </a:p>
        </p:txBody>
      </p:sp>
    </p:spTree>
    <p:extLst>
      <p:ext uri="{BB962C8B-B14F-4D97-AF65-F5344CB8AC3E}">
        <p14:creationId xmlns:p14="http://schemas.microsoft.com/office/powerpoint/2010/main" val="31170970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10.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Master" Target="../slideMasters/slideMaster1.xml"/><Relationship Id="rId6" Type="http://schemas.openxmlformats.org/officeDocument/2006/relationships/image" Target="../media/image8.jpeg"/><Relationship Id="rId5" Type="http://schemas.openxmlformats.org/officeDocument/2006/relationships/image" Target="../media/image7.jpg"/><Relationship Id="rId4" Type="http://schemas.openxmlformats.org/officeDocument/2006/relationships/image" Target="../media/image6.jpe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02_We are NKF">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5BBAD49C-1BA8-4286-A820-251127CA06F8}" type="datetime1">
              <a:rPr lang="de-CH" smtClean="0">
                <a:solidFill>
                  <a:srgbClr val="1B2762"/>
                </a:solidFill>
              </a:rPr>
              <a:pPr/>
              <a:t>13.09.2021</a:t>
            </a:fld>
            <a:endParaRPr lang="de-CH">
              <a:solidFill>
                <a:srgbClr val="1B2762"/>
              </a:solidFill>
            </a:endParaRPr>
          </a:p>
        </p:txBody>
      </p:sp>
      <p:sp>
        <p:nvSpPr>
          <p:cNvPr id="5" name="Fußzeilenplatzhalter 4"/>
          <p:cNvSpPr>
            <a:spLocks noGrp="1"/>
          </p:cNvSpPr>
          <p:nvPr>
            <p:ph type="ftr" sz="quarter" idx="11"/>
          </p:nvPr>
        </p:nvSpPr>
        <p:spPr/>
        <p:txBody>
          <a:bodyPr/>
          <a:lstStyle/>
          <a:p>
            <a:endParaRPr lang="de-CH" dirty="0">
              <a:solidFill>
                <a:srgbClr val="1B2762"/>
              </a:solidFill>
            </a:endParaRPr>
          </a:p>
        </p:txBody>
      </p:sp>
      <p:sp>
        <p:nvSpPr>
          <p:cNvPr id="6" name="Foliennummernplatzhalter 5"/>
          <p:cNvSpPr>
            <a:spLocks noGrp="1"/>
          </p:cNvSpPr>
          <p:nvPr>
            <p:ph type="sldNum" sz="quarter" idx="12"/>
          </p:nvPr>
        </p:nvSpPr>
        <p:spPr/>
        <p:txBody>
          <a:bodyPr/>
          <a:lstStyle/>
          <a:p>
            <a:fld id="{442AD375-037F-43D0-B059-5172DA06796A}" type="slidenum">
              <a:rPr lang="de-CH" smtClean="0">
                <a:solidFill>
                  <a:srgbClr val="1B2762"/>
                </a:solidFill>
              </a:rPr>
              <a:pPr/>
              <a:t>‹Nr.›</a:t>
            </a:fld>
            <a:endParaRPr lang="de-CH">
              <a:solidFill>
                <a:srgbClr val="1B2762"/>
              </a:solidFill>
            </a:endParaRPr>
          </a:p>
        </p:txBody>
      </p:sp>
      <p:sp>
        <p:nvSpPr>
          <p:cNvPr id="3" name="Textfeld 2"/>
          <p:cNvSpPr txBox="1"/>
          <p:nvPr userDrawn="1"/>
        </p:nvSpPr>
        <p:spPr>
          <a:xfrm>
            <a:off x="714375" y="293688"/>
            <a:ext cx="7720013" cy="184666"/>
          </a:xfrm>
          <a:prstGeom prst="rect">
            <a:avLst/>
          </a:prstGeom>
          <a:noFill/>
        </p:spPr>
        <p:txBody>
          <a:bodyPr wrap="square" lIns="0" tIns="0" rIns="0" bIns="0" rtlCol="0">
            <a:spAutoFit/>
          </a:bodyPr>
          <a:lstStyle/>
          <a:p>
            <a:pPr algn="ctr"/>
            <a:r>
              <a:rPr lang="en-GB" sz="1200" cap="all" baseline="0" dirty="0" smtClean="0">
                <a:solidFill>
                  <a:schemeClr val="tx2"/>
                </a:solidFill>
              </a:rPr>
              <a:t>Niederer Kraft Frey</a:t>
            </a:r>
            <a:endParaRPr lang="en-GB" sz="1200" cap="all" baseline="0" dirty="0">
              <a:solidFill>
                <a:schemeClr val="tx2"/>
              </a:solidFill>
            </a:endParaRPr>
          </a:p>
        </p:txBody>
      </p:sp>
      <p:sp>
        <p:nvSpPr>
          <p:cNvPr id="9" name="Rechteck 8"/>
          <p:cNvSpPr/>
          <p:nvPr userDrawn="1"/>
        </p:nvSpPr>
        <p:spPr>
          <a:xfrm>
            <a:off x="206576" y="740321"/>
            <a:ext cx="4328718" cy="2616671"/>
          </a:xfrm>
          <a:prstGeom prst="rect">
            <a:avLst/>
          </a:prstGeom>
          <a:solidFill>
            <a:srgbClr val="F1F1F0"/>
          </a:solidFill>
          <a:ln>
            <a:noFill/>
          </a:ln>
        </p:spPr>
        <p:style>
          <a:lnRef idx="2">
            <a:schemeClr val="accent1">
              <a:shade val="50000"/>
            </a:schemeClr>
          </a:lnRef>
          <a:fillRef idx="1">
            <a:schemeClr val="accent1"/>
          </a:fillRef>
          <a:effectRef idx="0">
            <a:schemeClr val="accent1"/>
          </a:effectRef>
          <a:fontRef idx="minor">
            <a:schemeClr val="lt1"/>
          </a:fontRef>
        </p:style>
        <p:txBody>
          <a:bodyPr lIns="216000" tIns="216000" rIns="216000" bIns="216000" rtlCol="0" anchor="ctr"/>
          <a:lstStyle/>
          <a:p>
            <a:pPr algn="ctr"/>
            <a:endParaRPr lang="en-GB"/>
          </a:p>
        </p:txBody>
      </p:sp>
      <p:sp>
        <p:nvSpPr>
          <p:cNvPr id="23" name="Rechteck 22"/>
          <p:cNvSpPr/>
          <p:nvPr userDrawn="1"/>
        </p:nvSpPr>
        <p:spPr>
          <a:xfrm>
            <a:off x="4601259" y="746796"/>
            <a:ext cx="4298883" cy="2616671"/>
          </a:xfrm>
          <a:prstGeom prst="rect">
            <a:avLst/>
          </a:prstGeom>
          <a:solidFill>
            <a:srgbClr val="F1F1F0"/>
          </a:solidFill>
          <a:ln>
            <a:noFill/>
          </a:ln>
        </p:spPr>
        <p:style>
          <a:lnRef idx="2">
            <a:schemeClr val="accent1">
              <a:shade val="50000"/>
            </a:schemeClr>
          </a:lnRef>
          <a:fillRef idx="1">
            <a:schemeClr val="accent1"/>
          </a:fillRef>
          <a:effectRef idx="0">
            <a:schemeClr val="accent1"/>
          </a:effectRef>
          <a:fontRef idx="minor">
            <a:schemeClr val="lt1"/>
          </a:fontRef>
        </p:style>
        <p:txBody>
          <a:bodyPr lIns="216000" tIns="216000" rIns="216000" bIns="216000" rtlCol="0" anchor="ctr"/>
          <a:lstStyle/>
          <a:p>
            <a:pPr algn="ctr"/>
            <a:endParaRPr lang="en-GB"/>
          </a:p>
        </p:txBody>
      </p:sp>
      <p:sp>
        <p:nvSpPr>
          <p:cNvPr id="26" name="Rechteck 25"/>
          <p:cNvSpPr/>
          <p:nvPr userDrawn="1"/>
        </p:nvSpPr>
        <p:spPr>
          <a:xfrm>
            <a:off x="206577" y="3444999"/>
            <a:ext cx="4323093" cy="2616671"/>
          </a:xfrm>
          <a:prstGeom prst="rect">
            <a:avLst/>
          </a:prstGeom>
          <a:solidFill>
            <a:srgbClr val="F1F1F0"/>
          </a:solidFill>
          <a:ln>
            <a:noFill/>
          </a:ln>
        </p:spPr>
        <p:style>
          <a:lnRef idx="2">
            <a:schemeClr val="accent1">
              <a:shade val="50000"/>
            </a:schemeClr>
          </a:lnRef>
          <a:fillRef idx="1">
            <a:schemeClr val="accent1"/>
          </a:fillRef>
          <a:effectRef idx="0">
            <a:schemeClr val="accent1"/>
          </a:effectRef>
          <a:fontRef idx="minor">
            <a:schemeClr val="lt1"/>
          </a:fontRef>
        </p:style>
        <p:txBody>
          <a:bodyPr lIns="216000" tIns="216000" rIns="216000" bIns="216000" rtlCol="0" anchor="ctr"/>
          <a:lstStyle/>
          <a:p>
            <a:pPr algn="ctr"/>
            <a:endParaRPr lang="en-GB"/>
          </a:p>
        </p:txBody>
      </p:sp>
      <p:sp>
        <p:nvSpPr>
          <p:cNvPr id="29" name="Rechteck 28"/>
          <p:cNvSpPr/>
          <p:nvPr userDrawn="1"/>
        </p:nvSpPr>
        <p:spPr>
          <a:xfrm>
            <a:off x="4597849" y="3448050"/>
            <a:ext cx="4287866" cy="2616671"/>
          </a:xfrm>
          <a:prstGeom prst="rect">
            <a:avLst/>
          </a:prstGeom>
          <a:solidFill>
            <a:srgbClr val="F1F1F0"/>
          </a:solidFill>
          <a:ln>
            <a:noFill/>
          </a:ln>
        </p:spPr>
        <p:style>
          <a:lnRef idx="2">
            <a:schemeClr val="accent1">
              <a:shade val="50000"/>
            </a:schemeClr>
          </a:lnRef>
          <a:fillRef idx="1">
            <a:schemeClr val="accent1"/>
          </a:fillRef>
          <a:effectRef idx="0">
            <a:schemeClr val="accent1"/>
          </a:effectRef>
          <a:fontRef idx="minor">
            <a:schemeClr val="lt1"/>
          </a:fontRef>
        </p:style>
        <p:txBody>
          <a:bodyPr lIns="216000" tIns="216000" rIns="216000" bIns="216000" rtlCol="0" anchor="ctr"/>
          <a:lstStyle/>
          <a:p>
            <a:pPr algn="ctr"/>
            <a:endParaRPr lang="en-GB"/>
          </a:p>
        </p:txBody>
      </p:sp>
      <p:sp>
        <p:nvSpPr>
          <p:cNvPr id="31" name="Ellipse 30">
            <a:extLst>
              <a:ext uri="{FF2B5EF4-FFF2-40B4-BE49-F238E27FC236}">
                <a16:creationId xmlns:a16="http://schemas.microsoft.com/office/drawing/2014/main" id="{3925D645-DDCE-4901-94A0-4A5D91486AFD}"/>
              </a:ext>
            </a:extLst>
          </p:cNvPr>
          <p:cNvSpPr>
            <a:spLocks noChangeAspect="1"/>
          </p:cNvSpPr>
          <p:nvPr userDrawn="1"/>
        </p:nvSpPr>
        <p:spPr>
          <a:xfrm>
            <a:off x="3951793" y="2806153"/>
            <a:ext cx="1260000" cy="12600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110000"/>
              </a:lnSpc>
            </a:pPr>
            <a:endParaRPr lang="de-DE" sz="1200" dirty="0"/>
          </a:p>
        </p:txBody>
      </p:sp>
      <p:pic>
        <p:nvPicPr>
          <p:cNvPr id="32" name="Grafik 3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268889" y="3300898"/>
            <a:ext cx="608077" cy="239269"/>
          </a:xfrm>
          <a:prstGeom prst="rect">
            <a:avLst/>
          </a:prstGeom>
        </p:spPr>
      </p:pic>
      <p:sp>
        <p:nvSpPr>
          <p:cNvPr id="2" name="Textfeld 1"/>
          <p:cNvSpPr txBox="1"/>
          <p:nvPr userDrawn="1"/>
        </p:nvSpPr>
        <p:spPr>
          <a:xfrm>
            <a:off x="1215995" y="950531"/>
            <a:ext cx="2304256" cy="246221"/>
          </a:xfrm>
          <a:prstGeom prst="rect">
            <a:avLst/>
          </a:prstGeom>
          <a:noFill/>
        </p:spPr>
        <p:txBody>
          <a:bodyPr wrap="square" lIns="0" tIns="0" rIns="0" bIns="0" rtlCol="0">
            <a:spAutoFit/>
          </a:bodyPr>
          <a:lstStyle/>
          <a:p>
            <a:pPr algn="ctr"/>
            <a:r>
              <a:rPr lang="de-CH" sz="1600" kern="1200" dirty="0" smtClean="0">
                <a:solidFill>
                  <a:schemeClr val="accent1"/>
                </a:solidFill>
                <a:latin typeface="+mn-lt"/>
                <a:ea typeface="+mn-ea"/>
                <a:cs typeface="+mn-cs"/>
              </a:rPr>
              <a:t>Unsere</a:t>
            </a:r>
            <a:r>
              <a:rPr lang="de-CH" sz="1600" kern="1200" baseline="0" dirty="0" smtClean="0">
                <a:solidFill>
                  <a:schemeClr val="accent1"/>
                </a:solidFill>
                <a:latin typeface="+mn-lt"/>
                <a:ea typeface="+mn-ea"/>
                <a:cs typeface="+mn-cs"/>
              </a:rPr>
              <a:t> Kanzlei</a:t>
            </a:r>
            <a:r>
              <a:rPr lang="de-CH" sz="1600" kern="1200" dirty="0" smtClean="0">
                <a:solidFill>
                  <a:schemeClr val="accent1"/>
                </a:solidFill>
                <a:latin typeface="+mn-lt"/>
                <a:ea typeface="+mn-ea"/>
                <a:cs typeface="+mn-cs"/>
              </a:rPr>
              <a:t> </a:t>
            </a:r>
            <a:endParaRPr lang="en-GB" sz="1600" kern="1200" dirty="0" smtClean="0">
              <a:solidFill>
                <a:schemeClr val="accent1"/>
              </a:solidFill>
              <a:latin typeface="+mn-lt"/>
              <a:ea typeface="+mn-ea"/>
              <a:cs typeface="+mn-cs"/>
            </a:endParaRPr>
          </a:p>
        </p:txBody>
      </p:sp>
      <p:sp>
        <p:nvSpPr>
          <p:cNvPr id="33" name="Textfeld 32"/>
          <p:cNvSpPr txBox="1"/>
          <p:nvPr userDrawn="1"/>
        </p:nvSpPr>
        <p:spPr>
          <a:xfrm>
            <a:off x="251520" y="3980474"/>
            <a:ext cx="4024784" cy="2112822"/>
          </a:xfrm>
          <a:prstGeom prst="rect">
            <a:avLst/>
          </a:prstGeom>
          <a:noFill/>
        </p:spPr>
        <p:txBody>
          <a:bodyPr wrap="square" lIns="216000" tIns="216000" rIns="216000" bIns="216000" rtlCol="0">
            <a:noAutofit/>
          </a:bodyPr>
          <a:lstStyle/>
          <a:p>
            <a:pPr>
              <a:lnSpc>
                <a:spcPct val="112000"/>
              </a:lnSpc>
              <a:spcAft>
                <a:spcPts val="800"/>
              </a:spcAft>
            </a:pPr>
            <a:r>
              <a:rPr lang="de-CH" sz="1150" kern="1200" dirty="0" smtClean="0">
                <a:solidFill>
                  <a:schemeClr val="accent1"/>
                </a:solidFill>
                <a:latin typeface="+mn-lt"/>
                <a:ea typeface="+mn-ea"/>
                <a:cs typeface="+mn-cs"/>
              </a:rPr>
              <a:t>Wir sind ein internationales Team von über 100 Juristen, darunter 35 Partner. Das NKF-Team besteht aus erstklassigen Juristen aus der Schweiz, Deutschland, Grossbritannien, den USA, China, Irland und Italien. Viele NKF-Anwälte haben eine Ausbildung oder Qualifikation in anderen </a:t>
            </a:r>
            <a:r>
              <a:rPr lang="de-CH" sz="1150" kern="1200" dirty="0" err="1" smtClean="0">
                <a:solidFill>
                  <a:schemeClr val="accent1"/>
                </a:solidFill>
                <a:latin typeface="+mn-lt"/>
                <a:ea typeface="+mn-ea"/>
                <a:cs typeface="+mn-cs"/>
              </a:rPr>
              <a:t>Jurisdiktionen</a:t>
            </a:r>
            <a:r>
              <a:rPr lang="de-CH" sz="1150" kern="1200" dirty="0" smtClean="0">
                <a:solidFill>
                  <a:schemeClr val="accent1"/>
                </a:solidFill>
                <a:latin typeface="+mn-lt"/>
                <a:ea typeface="+mn-ea"/>
                <a:cs typeface="+mn-cs"/>
              </a:rPr>
              <a:t> oder ein </a:t>
            </a:r>
            <a:r>
              <a:rPr lang="de-CH" sz="1150" kern="1200" dirty="0" err="1" smtClean="0">
                <a:solidFill>
                  <a:schemeClr val="accent1"/>
                </a:solidFill>
                <a:latin typeface="+mn-lt"/>
                <a:ea typeface="+mn-ea"/>
                <a:cs typeface="+mn-cs"/>
              </a:rPr>
              <a:t>Secondment</a:t>
            </a:r>
            <a:r>
              <a:rPr lang="de-CH" sz="1150" kern="1200" dirty="0" smtClean="0">
                <a:solidFill>
                  <a:schemeClr val="accent1"/>
                </a:solidFill>
                <a:latin typeface="+mn-lt"/>
                <a:ea typeface="+mn-ea"/>
                <a:cs typeface="+mn-cs"/>
              </a:rPr>
              <a:t> in einer </a:t>
            </a:r>
            <a:r>
              <a:rPr lang="en-GB" sz="1150" kern="1200" dirty="0" err="1" smtClean="0">
                <a:solidFill>
                  <a:schemeClr val="accent1"/>
                </a:solidFill>
                <a:latin typeface="+mn-lt"/>
                <a:ea typeface="+mn-ea"/>
                <a:cs typeface="+mn-cs"/>
              </a:rPr>
              <a:t>internationalen</a:t>
            </a:r>
            <a:r>
              <a:rPr lang="en-GB" sz="1150" kern="1200" dirty="0" smtClean="0">
                <a:solidFill>
                  <a:schemeClr val="accent1"/>
                </a:solidFill>
                <a:latin typeface="+mn-lt"/>
                <a:ea typeface="+mn-ea"/>
                <a:cs typeface="+mn-cs"/>
              </a:rPr>
              <a:t> </a:t>
            </a:r>
            <a:r>
              <a:rPr lang="en-GB" sz="1150" kern="1200" dirty="0" err="1" smtClean="0">
                <a:solidFill>
                  <a:schemeClr val="accent1"/>
                </a:solidFill>
                <a:latin typeface="+mn-lt"/>
                <a:ea typeface="+mn-ea"/>
                <a:cs typeface="+mn-cs"/>
              </a:rPr>
              <a:t>Kanzlei</a:t>
            </a:r>
            <a:r>
              <a:rPr lang="en-GB" sz="1150" kern="1200" dirty="0" smtClean="0">
                <a:solidFill>
                  <a:schemeClr val="accent1"/>
                </a:solidFill>
                <a:latin typeface="+mn-lt"/>
                <a:ea typeface="+mn-ea"/>
                <a:cs typeface="+mn-cs"/>
              </a:rPr>
              <a:t> </a:t>
            </a:r>
            <a:r>
              <a:rPr lang="en-GB" sz="1150" kern="1200" dirty="0" err="1" smtClean="0">
                <a:solidFill>
                  <a:schemeClr val="accent1"/>
                </a:solidFill>
                <a:latin typeface="+mn-lt"/>
                <a:ea typeface="+mn-ea"/>
                <a:cs typeface="+mn-cs"/>
              </a:rPr>
              <a:t>absolviert</a:t>
            </a:r>
            <a:r>
              <a:rPr lang="en-GB" sz="1150" kern="1200" dirty="0" smtClean="0">
                <a:solidFill>
                  <a:schemeClr val="accent1"/>
                </a:solidFill>
                <a:latin typeface="+mn-lt"/>
                <a:ea typeface="+mn-ea"/>
                <a:cs typeface="+mn-cs"/>
              </a:rPr>
              <a:t>.</a:t>
            </a:r>
            <a:endParaRPr lang="en-GB" sz="1150" kern="1200" dirty="0">
              <a:solidFill>
                <a:schemeClr val="accent1"/>
              </a:solidFill>
              <a:latin typeface="+mn-lt"/>
              <a:ea typeface="+mn-ea"/>
              <a:cs typeface="+mn-cs"/>
            </a:endParaRPr>
          </a:p>
        </p:txBody>
      </p:sp>
      <p:sp>
        <p:nvSpPr>
          <p:cNvPr id="34" name="Textfeld 33"/>
          <p:cNvSpPr txBox="1"/>
          <p:nvPr userDrawn="1"/>
        </p:nvSpPr>
        <p:spPr>
          <a:xfrm>
            <a:off x="4644008" y="1172162"/>
            <a:ext cx="4298883" cy="2112822"/>
          </a:xfrm>
          <a:prstGeom prst="rect">
            <a:avLst/>
          </a:prstGeom>
          <a:noFill/>
        </p:spPr>
        <p:txBody>
          <a:bodyPr wrap="square" lIns="216000" tIns="216000" rIns="216000" bIns="216000" rtlCol="0">
            <a:noAutofit/>
          </a:bodyPr>
          <a:lstStyle/>
          <a:p>
            <a:pPr marL="0" marR="0" indent="0" algn="l" defTabSz="914400" rtl="0" eaLnBrk="1" fontAlgn="auto" latinLnBrk="0" hangingPunct="1">
              <a:lnSpc>
                <a:spcPct val="113000"/>
              </a:lnSpc>
              <a:spcBef>
                <a:spcPts val="0"/>
              </a:spcBef>
              <a:spcAft>
                <a:spcPts val="800"/>
              </a:spcAft>
              <a:buClrTx/>
              <a:buSzTx/>
              <a:buFontTx/>
              <a:buNone/>
              <a:tabLst/>
              <a:defRPr/>
            </a:pPr>
            <a:r>
              <a:rPr lang="de-CH" sz="1150" dirty="0" smtClean="0">
                <a:solidFill>
                  <a:schemeClr val="accent1"/>
                </a:solidFill>
              </a:rPr>
              <a:t>NKF Wir arbeiten eng mit unseren Klienten in der Schweiz und auf</a:t>
            </a:r>
            <a:r>
              <a:rPr lang="de-CH" sz="1150" baseline="0" dirty="0" smtClean="0">
                <a:solidFill>
                  <a:schemeClr val="accent1"/>
                </a:solidFill>
              </a:rPr>
              <a:t> </a:t>
            </a:r>
            <a:r>
              <a:rPr lang="de-CH" sz="1150" dirty="0" smtClean="0">
                <a:solidFill>
                  <a:schemeClr val="accent1"/>
                </a:solidFill>
              </a:rPr>
              <a:t>internationaler Ebene zusammen. Zu unseren Klienten zählen</a:t>
            </a:r>
            <a:r>
              <a:rPr lang="de-CH" sz="1150" baseline="0" dirty="0" smtClean="0">
                <a:solidFill>
                  <a:schemeClr val="accent1"/>
                </a:solidFill>
              </a:rPr>
              <a:t> </a:t>
            </a:r>
            <a:r>
              <a:rPr lang="de-CH" sz="1150" dirty="0" smtClean="0">
                <a:solidFill>
                  <a:schemeClr val="accent1"/>
                </a:solidFill>
              </a:rPr>
              <a:t>multinationale Organisationen, Finanzinstitute, Start-ups,</a:t>
            </a:r>
            <a:r>
              <a:rPr lang="de-CH" sz="1150" baseline="0" dirty="0" smtClean="0">
                <a:solidFill>
                  <a:schemeClr val="accent1"/>
                </a:solidFill>
              </a:rPr>
              <a:t> </a:t>
            </a:r>
            <a:r>
              <a:rPr lang="de-CH" sz="1150" dirty="0" smtClean="0">
                <a:solidFill>
                  <a:schemeClr val="accent1"/>
                </a:solidFill>
              </a:rPr>
              <a:t>Privatpersonen und etablierte sowie neu aufstrebende</a:t>
            </a:r>
            <a:r>
              <a:rPr lang="de-CH" sz="1150" baseline="0" dirty="0" smtClean="0">
                <a:solidFill>
                  <a:schemeClr val="accent1"/>
                </a:solidFill>
              </a:rPr>
              <a:t> </a:t>
            </a:r>
            <a:r>
              <a:rPr lang="de-CH" sz="1150" dirty="0" smtClean="0">
                <a:solidFill>
                  <a:schemeClr val="accent1"/>
                </a:solidFill>
              </a:rPr>
              <a:t>Unternehmen unterschiedlicher Industrien.</a:t>
            </a:r>
            <a:endParaRPr lang="en-GB" sz="1150" dirty="0"/>
          </a:p>
        </p:txBody>
      </p:sp>
      <p:sp>
        <p:nvSpPr>
          <p:cNvPr id="35" name="Textfeld 34"/>
          <p:cNvSpPr txBox="1"/>
          <p:nvPr userDrawn="1"/>
        </p:nvSpPr>
        <p:spPr>
          <a:xfrm>
            <a:off x="206576" y="1150729"/>
            <a:ext cx="4341997" cy="1918231"/>
          </a:xfrm>
          <a:prstGeom prst="rect">
            <a:avLst/>
          </a:prstGeom>
          <a:noFill/>
        </p:spPr>
        <p:txBody>
          <a:bodyPr wrap="square" lIns="216000" tIns="216000" rIns="216000" bIns="216000" rtlCol="0">
            <a:noAutofit/>
          </a:bodyPr>
          <a:lstStyle/>
          <a:p>
            <a:pPr marL="0" marR="0" indent="0" algn="l" defTabSz="914400" rtl="0" eaLnBrk="1" fontAlgn="auto" latinLnBrk="0" hangingPunct="1">
              <a:lnSpc>
                <a:spcPct val="113000"/>
              </a:lnSpc>
              <a:spcBef>
                <a:spcPts val="0"/>
              </a:spcBef>
              <a:spcAft>
                <a:spcPts val="800"/>
              </a:spcAft>
              <a:buClrTx/>
              <a:buSzTx/>
              <a:buFontTx/>
              <a:buNone/>
              <a:tabLst/>
              <a:defRPr/>
            </a:pPr>
            <a:r>
              <a:rPr lang="de-CH" sz="1150" dirty="0" smtClean="0">
                <a:solidFill>
                  <a:schemeClr val="accent1"/>
                </a:solidFill>
              </a:rPr>
              <a:t>NKF zählt zu den führenden </a:t>
            </a:r>
            <a:r>
              <a:rPr lang="de-CH" sz="1150" dirty="0" err="1" smtClean="0">
                <a:solidFill>
                  <a:schemeClr val="accent1"/>
                </a:solidFill>
              </a:rPr>
              <a:t>Full</a:t>
            </a:r>
            <a:r>
              <a:rPr lang="de-CH" sz="1150" dirty="0" smtClean="0">
                <a:solidFill>
                  <a:schemeClr val="accent1"/>
                </a:solidFill>
              </a:rPr>
              <a:t>-Service Wirtschafts-kanzleien der Schweiz. Seit Jahrzehnten arbeiten wir an den </a:t>
            </a:r>
            <a:r>
              <a:rPr lang="de-CH" sz="1150" kern="1200" dirty="0" smtClean="0">
                <a:solidFill>
                  <a:schemeClr val="accent1"/>
                </a:solidFill>
                <a:latin typeface="+mn-lt"/>
                <a:ea typeface="+mn-ea"/>
                <a:cs typeface="+mn-cs"/>
              </a:rPr>
              <a:t>wichtigsten</a:t>
            </a:r>
            <a:r>
              <a:rPr lang="de-CH" sz="1150" dirty="0" smtClean="0">
                <a:solidFill>
                  <a:schemeClr val="accent1"/>
                </a:solidFill>
              </a:rPr>
              <a:t> und komplexesten Fällen, die Schweizer Kanzleien anvertraut werden. Wir geniessen einen ausgezeichneten Ruf für unsere enge Zusammenarbeit mit führenden internationalen Kanzleien, wodurch wir in der Lage sind, in kürzester Zeit Experten-Teams zusammenzustellen, die international ausgerichtete </a:t>
            </a:r>
            <a:r>
              <a:rPr lang="de-CH" sz="1150" baseline="0" dirty="0" smtClean="0">
                <a:solidFill>
                  <a:schemeClr val="accent1"/>
                </a:solidFill>
              </a:rPr>
              <a:t> </a:t>
            </a:r>
            <a:r>
              <a:rPr lang="de-CH" sz="1150" dirty="0" smtClean="0">
                <a:solidFill>
                  <a:schemeClr val="accent1"/>
                </a:solidFill>
              </a:rPr>
              <a:t>Fälle kompetent und effizient meistern</a:t>
            </a:r>
            <a:r>
              <a:rPr lang="de-CH" sz="1200" dirty="0" smtClean="0">
                <a:solidFill>
                  <a:schemeClr val="accent1"/>
                </a:solidFill>
              </a:rPr>
              <a:t>.</a:t>
            </a:r>
          </a:p>
        </p:txBody>
      </p:sp>
      <p:sp>
        <p:nvSpPr>
          <p:cNvPr id="36" name="Textfeld 35"/>
          <p:cNvSpPr txBox="1"/>
          <p:nvPr userDrawn="1"/>
        </p:nvSpPr>
        <p:spPr>
          <a:xfrm>
            <a:off x="4654016" y="3955884"/>
            <a:ext cx="4166456" cy="2112822"/>
          </a:xfrm>
          <a:prstGeom prst="rect">
            <a:avLst/>
          </a:prstGeom>
          <a:noFill/>
        </p:spPr>
        <p:txBody>
          <a:bodyPr wrap="square" lIns="216000" tIns="216000" rIns="216000" bIns="216000" rtlCol="0">
            <a:noAutofit/>
          </a:bodyPr>
          <a:lstStyle/>
          <a:p>
            <a:pPr marL="0" marR="0" lvl="0" indent="0" algn="l" defTabSz="914400" rtl="0" eaLnBrk="1" fontAlgn="auto" latinLnBrk="0" hangingPunct="1">
              <a:lnSpc>
                <a:spcPct val="113000"/>
              </a:lnSpc>
              <a:spcBef>
                <a:spcPts val="0"/>
              </a:spcBef>
              <a:spcAft>
                <a:spcPts val="800"/>
              </a:spcAft>
              <a:buClrTx/>
              <a:buSzTx/>
              <a:buFontTx/>
              <a:buNone/>
              <a:tabLst/>
              <a:defRPr/>
            </a:pPr>
            <a:r>
              <a:rPr lang="de-CH" sz="1150" kern="1200" dirty="0" smtClean="0">
                <a:solidFill>
                  <a:schemeClr val="accent1"/>
                </a:solidFill>
                <a:latin typeface="+mn-lt"/>
                <a:ea typeface="+mn-ea"/>
                <a:cs typeface="+mn-cs"/>
              </a:rPr>
              <a:t>Wir denken und arbeiten international. Unsere tägliche Arbeit an komplexen grenzüberschreitenden Mandaten und unsere ausserordentlich breite Vernetzung mit international führenden Anwaltskanzleien stellen sicher, dass unsere Klienten das beste Know-how aus allen </a:t>
            </a:r>
            <a:r>
              <a:rPr lang="de-CH" sz="1150" kern="1200" dirty="0" err="1" smtClean="0">
                <a:solidFill>
                  <a:schemeClr val="accent1"/>
                </a:solidFill>
                <a:latin typeface="+mn-lt"/>
                <a:ea typeface="+mn-ea"/>
                <a:cs typeface="+mn-cs"/>
              </a:rPr>
              <a:t>Jurisdiktionen</a:t>
            </a:r>
            <a:r>
              <a:rPr lang="de-CH" sz="1150" kern="1200" dirty="0" smtClean="0">
                <a:solidFill>
                  <a:schemeClr val="accent1"/>
                </a:solidFill>
                <a:latin typeface="+mn-lt"/>
                <a:ea typeface="+mn-ea"/>
                <a:cs typeface="+mn-cs"/>
              </a:rPr>
              <a:t> rasch und äusserst effizient erhalten. </a:t>
            </a:r>
            <a:endParaRPr lang="en-GB" sz="1150" kern="1200" dirty="0" smtClean="0">
              <a:solidFill>
                <a:schemeClr val="accent1"/>
              </a:solidFill>
              <a:latin typeface="+mn-lt"/>
              <a:ea typeface="+mn-ea"/>
              <a:cs typeface="+mn-cs"/>
            </a:endParaRPr>
          </a:p>
        </p:txBody>
      </p:sp>
      <p:sp>
        <p:nvSpPr>
          <p:cNvPr id="38" name="Textfeld 37"/>
          <p:cNvSpPr txBox="1"/>
          <p:nvPr userDrawn="1"/>
        </p:nvSpPr>
        <p:spPr>
          <a:xfrm>
            <a:off x="5598572" y="950530"/>
            <a:ext cx="2304256" cy="246221"/>
          </a:xfrm>
          <a:prstGeom prst="rect">
            <a:avLst/>
          </a:prstGeom>
          <a:noFill/>
        </p:spPr>
        <p:txBody>
          <a:bodyPr wrap="square" lIns="0" tIns="0" rIns="0" bIns="0" rtlCol="0">
            <a:spAutoFit/>
          </a:bodyPr>
          <a:lstStyle/>
          <a:p>
            <a:pPr algn="ctr"/>
            <a:r>
              <a:rPr lang="de-CH" sz="1600" kern="1200" dirty="0" smtClean="0">
                <a:solidFill>
                  <a:schemeClr val="accent1"/>
                </a:solidFill>
                <a:latin typeface="+mn-lt"/>
                <a:ea typeface="+mn-ea"/>
                <a:cs typeface="+mn-cs"/>
              </a:rPr>
              <a:t>Unsere</a:t>
            </a:r>
            <a:r>
              <a:rPr lang="de-CH" sz="1600" kern="1200" baseline="0" dirty="0" smtClean="0">
                <a:solidFill>
                  <a:schemeClr val="accent1"/>
                </a:solidFill>
                <a:latin typeface="+mn-lt"/>
                <a:ea typeface="+mn-ea"/>
                <a:cs typeface="+mn-cs"/>
              </a:rPr>
              <a:t> Klienten</a:t>
            </a:r>
            <a:r>
              <a:rPr lang="de-CH" sz="1600" kern="1200" dirty="0" smtClean="0">
                <a:solidFill>
                  <a:schemeClr val="accent1"/>
                </a:solidFill>
                <a:latin typeface="+mn-lt"/>
                <a:ea typeface="+mn-ea"/>
                <a:cs typeface="+mn-cs"/>
              </a:rPr>
              <a:t> </a:t>
            </a:r>
            <a:endParaRPr lang="en-GB" sz="1600" kern="1200" dirty="0" smtClean="0">
              <a:solidFill>
                <a:schemeClr val="accent1"/>
              </a:solidFill>
              <a:latin typeface="+mn-lt"/>
              <a:ea typeface="+mn-ea"/>
              <a:cs typeface="+mn-cs"/>
            </a:endParaRPr>
          </a:p>
        </p:txBody>
      </p:sp>
      <p:sp>
        <p:nvSpPr>
          <p:cNvPr id="39" name="Textfeld 38"/>
          <p:cNvSpPr txBox="1"/>
          <p:nvPr userDrawn="1"/>
        </p:nvSpPr>
        <p:spPr>
          <a:xfrm>
            <a:off x="5598572" y="3803386"/>
            <a:ext cx="2304256" cy="246221"/>
          </a:xfrm>
          <a:prstGeom prst="rect">
            <a:avLst/>
          </a:prstGeom>
          <a:noFill/>
        </p:spPr>
        <p:txBody>
          <a:bodyPr wrap="square" lIns="0" tIns="0" rIns="0" bIns="0" rtlCol="0">
            <a:spAutoFit/>
          </a:bodyPr>
          <a:lstStyle/>
          <a:p>
            <a:pPr algn="ctr"/>
            <a:r>
              <a:rPr lang="de-CH" sz="1600" kern="1200" dirty="0" smtClean="0">
                <a:solidFill>
                  <a:schemeClr val="accent1"/>
                </a:solidFill>
                <a:latin typeface="+mn-lt"/>
                <a:ea typeface="+mn-ea"/>
                <a:cs typeface="+mn-cs"/>
              </a:rPr>
              <a:t>Internationalität</a:t>
            </a:r>
            <a:endParaRPr lang="en-GB" sz="1600" kern="1200" dirty="0" smtClean="0">
              <a:solidFill>
                <a:schemeClr val="accent1"/>
              </a:solidFill>
              <a:latin typeface="+mn-lt"/>
              <a:ea typeface="+mn-ea"/>
              <a:cs typeface="+mn-cs"/>
            </a:endParaRPr>
          </a:p>
        </p:txBody>
      </p:sp>
      <p:sp>
        <p:nvSpPr>
          <p:cNvPr id="40" name="Textfeld 39"/>
          <p:cNvSpPr txBox="1"/>
          <p:nvPr userDrawn="1"/>
        </p:nvSpPr>
        <p:spPr>
          <a:xfrm>
            <a:off x="1111784" y="3807655"/>
            <a:ext cx="2304256" cy="246221"/>
          </a:xfrm>
          <a:prstGeom prst="rect">
            <a:avLst/>
          </a:prstGeom>
          <a:noFill/>
        </p:spPr>
        <p:txBody>
          <a:bodyPr wrap="square" lIns="0" tIns="0" rIns="0" bIns="0" rtlCol="0">
            <a:spAutoFit/>
          </a:bodyPr>
          <a:lstStyle/>
          <a:p>
            <a:pPr algn="ctr"/>
            <a:r>
              <a:rPr lang="de-CH" sz="1600" kern="1200" dirty="0" smtClean="0">
                <a:solidFill>
                  <a:schemeClr val="accent1"/>
                </a:solidFill>
                <a:latin typeface="+mn-lt"/>
                <a:ea typeface="+mn-ea"/>
                <a:cs typeface="+mn-cs"/>
              </a:rPr>
              <a:t>Unsere Anwälte</a:t>
            </a:r>
            <a:endParaRPr lang="en-GB" sz="1600" kern="1200" dirty="0" smtClean="0">
              <a:solidFill>
                <a:schemeClr val="accent1"/>
              </a:solidFill>
              <a:latin typeface="+mn-lt"/>
              <a:ea typeface="+mn-ea"/>
              <a:cs typeface="+mn-cs"/>
            </a:endParaRPr>
          </a:p>
        </p:txBody>
      </p:sp>
    </p:spTree>
    <p:extLst>
      <p:ext uri="{BB962C8B-B14F-4D97-AF65-F5344CB8AC3E}">
        <p14:creationId xmlns:p14="http://schemas.microsoft.com/office/powerpoint/2010/main" val="1811884099"/>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568">
          <p15:clr>
            <a:srgbClr val="FBAE40"/>
          </p15:clr>
        </p15:guide>
        <p15:guide id="2" pos="306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itle 3">
    <p:bg>
      <p:bgPr>
        <a:solidFill>
          <a:schemeClr val="accent1"/>
        </a:solidFill>
        <a:effectLst/>
      </p:bgPr>
    </p:bg>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1148937" y="2432764"/>
            <a:ext cx="6858000" cy="1777040"/>
          </a:xfrm>
        </p:spPr>
        <p:txBody>
          <a:bodyPr anchor="ctr"/>
          <a:lstStyle>
            <a:lvl1pPr algn="ctr">
              <a:lnSpc>
                <a:spcPct val="90000"/>
              </a:lnSpc>
              <a:defRPr sz="3200">
                <a:solidFill>
                  <a:schemeClr val="bg1"/>
                </a:solidFill>
              </a:defRPr>
            </a:lvl1pPr>
          </a:lstStyle>
          <a:p>
            <a:r>
              <a:rPr lang="de-DE" dirty="0" smtClean="0"/>
              <a:t>Titel / Untertitel</a:t>
            </a:r>
            <a:endParaRPr lang="de-CH" dirty="0"/>
          </a:p>
        </p:txBody>
      </p:sp>
      <p:pic>
        <p:nvPicPr>
          <p:cNvPr id="8" name="Grafik 7"/>
          <p:cNvPicPr>
            <a:picLocks noChangeAspect="1"/>
          </p:cNvPicPr>
          <p:nvPr userDrawn="1"/>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rot="16200000">
            <a:off x="8847290" y="6363230"/>
            <a:ext cx="900000" cy="89539"/>
          </a:xfrm>
          <a:prstGeom prst="rect">
            <a:avLst/>
          </a:prstGeom>
        </p:spPr>
      </p:pic>
    </p:spTree>
    <p:extLst>
      <p:ext uri="{BB962C8B-B14F-4D97-AF65-F5344CB8AC3E}">
        <p14:creationId xmlns:p14="http://schemas.microsoft.com/office/powerpoint/2010/main" val="26437178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itle 4">
    <p:bg>
      <p:bgPr>
        <a:solidFill>
          <a:schemeClr val="accent6"/>
        </a:solidFill>
        <a:effectLst/>
      </p:bgPr>
    </p:bg>
    <p:spTree>
      <p:nvGrpSpPr>
        <p:cNvPr id="1" name=""/>
        <p:cNvGrpSpPr/>
        <p:nvPr/>
      </p:nvGrpSpPr>
      <p:grpSpPr>
        <a:xfrm>
          <a:off x="0" y="0"/>
          <a:ext cx="0" cy="0"/>
          <a:chOff x="0" y="0"/>
          <a:chExt cx="0" cy="0"/>
        </a:xfrm>
      </p:grpSpPr>
      <p:pic>
        <p:nvPicPr>
          <p:cNvPr id="4" name="Grafi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el 1"/>
          <p:cNvSpPr>
            <a:spLocks noGrp="1"/>
          </p:cNvSpPr>
          <p:nvPr>
            <p:ph type="ctrTitle" hasCustomPrompt="1"/>
          </p:nvPr>
        </p:nvSpPr>
        <p:spPr>
          <a:xfrm>
            <a:off x="1148937" y="2432764"/>
            <a:ext cx="6858000" cy="1503906"/>
          </a:xfrm>
        </p:spPr>
        <p:txBody>
          <a:bodyPr anchor="ctr"/>
          <a:lstStyle>
            <a:lvl1pPr algn="ctr">
              <a:lnSpc>
                <a:spcPct val="90000"/>
              </a:lnSpc>
              <a:defRPr sz="9600">
                <a:solidFill>
                  <a:schemeClr val="bg1"/>
                </a:solidFill>
              </a:defRPr>
            </a:lvl1pPr>
          </a:lstStyle>
          <a:p>
            <a:r>
              <a:rPr lang="de-CH" dirty="0" smtClean="0"/>
              <a:t>Expertise</a:t>
            </a:r>
            <a:endParaRPr lang="de-CH" dirty="0"/>
          </a:p>
        </p:txBody>
      </p:sp>
      <p:pic>
        <p:nvPicPr>
          <p:cNvPr id="8" name="Grafik 7"/>
          <p:cNvPicPr>
            <a:picLocks noChangeAspect="1"/>
          </p:cNvPicPr>
          <p:nvPr userDrawn="1"/>
        </p:nvPicPr>
        <p:blipFill>
          <a:blip r:embed="rId3"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rot="16200000">
            <a:off x="8847290" y="6363230"/>
            <a:ext cx="900000" cy="89539"/>
          </a:xfrm>
          <a:prstGeom prst="rect">
            <a:avLst/>
          </a:prstGeom>
        </p:spPr>
      </p:pic>
    </p:spTree>
    <p:extLst>
      <p:ext uri="{BB962C8B-B14F-4D97-AF65-F5344CB8AC3E}">
        <p14:creationId xmlns:p14="http://schemas.microsoft.com/office/powerpoint/2010/main" val="1795399698"/>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CH" noProof="0" dirty="0" smtClean="0"/>
              <a:t>Inhaltsverzeichnis</a:t>
            </a:r>
            <a:endParaRPr lang="en-GB" noProof="0" dirty="0"/>
          </a:p>
        </p:txBody>
      </p:sp>
      <p:sp>
        <p:nvSpPr>
          <p:cNvPr id="3" name="Inhaltsplatzhalter 2"/>
          <p:cNvSpPr>
            <a:spLocks noGrp="1"/>
          </p:cNvSpPr>
          <p:nvPr>
            <p:ph idx="1" hasCustomPrompt="1"/>
          </p:nvPr>
        </p:nvSpPr>
        <p:spPr>
          <a:xfrm>
            <a:off x="1763688" y="2420888"/>
            <a:ext cx="5604932" cy="3706780"/>
          </a:xfrm>
        </p:spPr>
        <p:txBody>
          <a:bodyPr/>
          <a:lstStyle>
            <a:lvl1pPr marL="355600" indent="-355600">
              <a:spcAft>
                <a:spcPts val="800"/>
              </a:spcAft>
              <a:buFont typeface="+mj-lt"/>
              <a:buAutoNum type="arabicPeriod"/>
              <a:defRPr sz="2000"/>
            </a:lvl1pPr>
            <a:lvl2pPr marL="355600" indent="-355600">
              <a:defRPr sz="2000"/>
            </a:lvl2pPr>
          </a:lstStyle>
          <a:p>
            <a:pPr lvl="0"/>
            <a:r>
              <a:rPr lang="de-DE" dirty="0" smtClean="0"/>
              <a:t>Titel 1</a:t>
            </a:r>
          </a:p>
          <a:p>
            <a:pPr lvl="0"/>
            <a:r>
              <a:rPr lang="de-DE" dirty="0" smtClean="0"/>
              <a:t>Titel 2</a:t>
            </a:r>
          </a:p>
          <a:p>
            <a:pPr lvl="0"/>
            <a:r>
              <a:rPr lang="de-DE" dirty="0" smtClean="0"/>
              <a:t>Titel 3</a:t>
            </a:r>
          </a:p>
          <a:p>
            <a:pPr lvl="0"/>
            <a:r>
              <a:rPr lang="de-DE" dirty="0" smtClean="0"/>
              <a:t>Titel 4</a:t>
            </a:r>
          </a:p>
          <a:p>
            <a:pPr lvl="0"/>
            <a:r>
              <a:rPr lang="de-DE" dirty="0" smtClean="0"/>
              <a:t>Titel 5</a:t>
            </a:r>
          </a:p>
          <a:p>
            <a:pPr lvl="0"/>
            <a:endParaRPr lang="de-DE" dirty="0" smtClean="0"/>
          </a:p>
          <a:p>
            <a:pPr lvl="0"/>
            <a:endParaRPr lang="de-CH" dirty="0"/>
          </a:p>
        </p:txBody>
      </p:sp>
      <p:sp>
        <p:nvSpPr>
          <p:cNvPr id="4" name="Datumsplatzhalter 3"/>
          <p:cNvSpPr>
            <a:spLocks noGrp="1"/>
          </p:cNvSpPr>
          <p:nvPr>
            <p:ph type="dt" sz="half" idx="10"/>
          </p:nvPr>
        </p:nvSpPr>
        <p:spPr/>
        <p:txBody>
          <a:bodyPr/>
          <a:lstStyle/>
          <a:p>
            <a:fld id="{EB1AE55C-4D4A-4CED-9BBB-33E0A8CF9311}" type="datetime1">
              <a:rPr lang="de-CH" smtClean="0"/>
              <a:t>13.09.2021</a:t>
            </a:fld>
            <a:endParaRPr lang="de-CH" dirty="0"/>
          </a:p>
        </p:txBody>
      </p:sp>
      <p:sp>
        <p:nvSpPr>
          <p:cNvPr id="5" name="Fußzeilenplatzhalter 4"/>
          <p:cNvSpPr>
            <a:spLocks noGrp="1"/>
          </p:cNvSpPr>
          <p:nvPr>
            <p:ph type="ftr" sz="quarter" idx="11"/>
          </p:nvPr>
        </p:nvSpPr>
        <p:spPr/>
        <p:txBody>
          <a:bodyPr/>
          <a:lstStyle/>
          <a:p>
            <a:endParaRPr lang="de-CH" dirty="0"/>
          </a:p>
        </p:txBody>
      </p:sp>
      <p:sp>
        <p:nvSpPr>
          <p:cNvPr id="6" name="Foliennummernplatzhalter 5"/>
          <p:cNvSpPr>
            <a:spLocks noGrp="1"/>
          </p:cNvSpPr>
          <p:nvPr>
            <p:ph type="sldNum" sz="quarter" idx="12"/>
          </p:nvPr>
        </p:nvSpPr>
        <p:spPr/>
        <p:txBody>
          <a:bodyPr/>
          <a:lstStyle/>
          <a:p>
            <a:fld id="{442AD375-037F-43D0-B059-5172DA06796A}" type="slidenum">
              <a:rPr lang="de-CH" smtClean="0"/>
              <a:t>‹Nr.›</a:t>
            </a:fld>
            <a:endParaRPr lang="de-CH" dirty="0"/>
          </a:p>
        </p:txBody>
      </p:sp>
      <p:sp>
        <p:nvSpPr>
          <p:cNvPr id="8" name="Textplatzhalter 7">
            <a:extLst>
              <a:ext uri="{FF2B5EF4-FFF2-40B4-BE49-F238E27FC236}">
                <a16:creationId xmlns:a16="http://schemas.microsoft.com/office/drawing/2014/main" id="{E750DEFF-B0CE-4C99-95A4-892618683819}"/>
              </a:ext>
            </a:extLst>
          </p:cNvPr>
          <p:cNvSpPr>
            <a:spLocks noGrp="1"/>
          </p:cNvSpPr>
          <p:nvPr>
            <p:ph type="body" sz="quarter" idx="13" hasCustomPrompt="1"/>
          </p:nvPr>
        </p:nvSpPr>
        <p:spPr>
          <a:xfrm>
            <a:off x="706582" y="289638"/>
            <a:ext cx="7730836" cy="190912"/>
          </a:xfrm>
        </p:spPr>
        <p:txBody>
          <a:bodyPr/>
          <a:lstStyle>
            <a:lvl1pPr algn="ctr">
              <a:defRPr sz="1200" cap="all" spc="60" baseline="0">
                <a:solidFill>
                  <a:schemeClr val="tx2"/>
                </a:solidFill>
              </a:defRPr>
            </a:lvl1pPr>
          </a:lstStyle>
          <a:p>
            <a:pPr lvl="0"/>
            <a:r>
              <a:rPr lang="de-CH" noProof="0" dirty="0" smtClean="0"/>
              <a:t>Einleitung</a:t>
            </a:r>
            <a:endParaRPr lang="de-CH" noProof="0" dirty="0"/>
          </a:p>
        </p:txBody>
      </p:sp>
    </p:spTree>
    <p:extLst>
      <p:ext uri="{BB962C8B-B14F-4D97-AF65-F5344CB8AC3E}">
        <p14:creationId xmlns:p14="http://schemas.microsoft.com/office/powerpoint/2010/main" val="3535708975"/>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smtClean="0"/>
              <a:t>Hinweise zur Textgestaltung</a:t>
            </a:r>
            <a:endParaRPr lang="de-CH" dirty="0"/>
          </a:p>
        </p:txBody>
      </p:sp>
      <p:sp>
        <p:nvSpPr>
          <p:cNvPr id="3" name="Inhaltsplatzhalter 2"/>
          <p:cNvSpPr>
            <a:spLocks noGrp="1"/>
          </p:cNvSpPr>
          <p:nvPr>
            <p:ph idx="1" hasCustomPrompt="1"/>
          </p:nvPr>
        </p:nvSpPr>
        <p:spPr/>
        <p:txBody>
          <a:bodyPr/>
          <a:lstStyle>
            <a:lvl1pPr>
              <a:defRPr baseline="0"/>
            </a:lvl1pPr>
            <a:lvl2pPr marL="357188" indent="-357188">
              <a:buFont typeface="+mj-lt"/>
              <a:buAutoNum type="arabicPeriod"/>
              <a:defRPr/>
            </a:lvl2pPr>
            <a:lvl3pPr>
              <a:defRPr/>
            </a:lvl3pPr>
            <a:lvl4pPr>
              <a:defRPr/>
            </a:lvl4pPr>
            <a:lvl5pPr>
              <a:defRPr baseline="0"/>
            </a:lvl5pPr>
            <a:lvl6pPr>
              <a:defRPr baseline="0"/>
            </a:lvl6pPr>
          </a:lstStyle>
          <a:p>
            <a:pPr lvl="0"/>
            <a:r>
              <a:rPr lang="de-DE" dirty="0" smtClean="0"/>
              <a:t>Textebene 1 (20 </a:t>
            </a:r>
            <a:r>
              <a:rPr lang="de-DE" dirty="0" err="1" smtClean="0"/>
              <a:t>pt</a:t>
            </a:r>
            <a:r>
              <a:rPr lang="de-DE" dirty="0" smtClean="0"/>
              <a:t>)</a:t>
            </a:r>
          </a:p>
          <a:p>
            <a:pPr lvl="1"/>
            <a:r>
              <a:rPr lang="de-DE" dirty="0" smtClean="0"/>
              <a:t>Textebene 2 (18 </a:t>
            </a:r>
            <a:r>
              <a:rPr lang="de-DE" dirty="0" err="1" smtClean="0"/>
              <a:t>pt</a:t>
            </a:r>
            <a:r>
              <a:rPr lang="de-DE" dirty="0" smtClean="0"/>
              <a:t>)</a:t>
            </a:r>
          </a:p>
          <a:p>
            <a:pPr lvl="2"/>
            <a:r>
              <a:rPr lang="de-DE" dirty="0" smtClean="0"/>
              <a:t>Textebene 3 (18 </a:t>
            </a:r>
            <a:r>
              <a:rPr lang="de-DE" dirty="0" err="1" smtClean="0"/>
              <a:t>pt</a:t>
            </a:r>
            <a:r>
              <a:rPr lang="de-DE" dirty="0" smtClean="0"/>
              <a:t>)</a:t>
            </a:r>
          </a:p>
          <a:p>
            <a:pPr lvl="3"/>
            <a:r>
              <a:rPr lang="de-DE" dirty="0" smtClean="0"/>
              <a:t>Textebene 4 (16 </a:t>
            </a:r>
            <a:r>
              <a:rPr lang="de-DE" dirty="0" err="1" smtClean="0"/>
              <a:t>pt</a:t>
            </a:r>
            <a:r>
              <a:rPr lang="de-DE" dirty="0" smtClean="0"/>
              <a:t>)</a:t>
            </a:r>
          </a:p>
          <a:p>
            <a:pPr lvl="4"/>
            <a:r>
              <a:rPr lang="de-DE" dirty="0" smtClean="0"/>
              <a:t>Textebene 5 (16 </a:t>
            </a:r>
            <a:r>
              <a:rPr lang="de-DE" dirty="0" err="1" smtClean="0"/>
              <a:t>pt</a:t>
            </a:r>
            <a:r>
              <a:rPr lang="de-DE" dirty="0" smtClean="0"/>
              <a:t>)</a:t>
            </a:r>
          </a:p>
          <a:p>
            <a:pPr lvl="5"/>
            <a:r>
              <a:rPr lang="de-DE" dirty="0" smtClean="0"/>
              <a:t>Textebene 6 (14pt)</a:t>
            </a:r>
            <a:endParaRPr lang="de-CH" dirty="0"/>
          </a:p>
        </p:txBody>
      </p:sp>
      <p:sp>
        <p:nvSpPr>
          <p:cNvPr id="4" name="Datumsplatzhalter 3"/>
          <p:cNvSpPr>
            <a:spLocks noGrp="1"/>
          </p:cNvSpPr>
          <p:nvPr>
            <p:ph type="dt" sz="half" idx="10"/>
          </p:nvPr>
        </p:nvSpPr>
        <p:spPr/>
        <p:txBody>
          <a:bodyPr/>
          <a:lstStyle/>
          <a:p>
            <a:fld id="{5BBAD49C-1BA8-4286-A820-251127CA06F8}" type="datetime1">
              <a:rPr lang="de-CH" smtClean="0"/>
              <a:t>13.09.2021</a:t>
            </a:fld>
            <a:endParaRPr lang="de-CH" dirty="0"/>
          </a:p>
        </p:txBody>
      </p:sp>
      <p:sp>
        <p:nvSpPr>
          <p:cNvPr id="5" name="Fußzeilenplatzhalter 4"/>
          <p:cNvSpPr>
            <a:spLocks noGrp="1"/>
          </p:cNvSpPr>
          <p:nvPr>
            <p:ph type="ftr" sz="quarter" idx="11"/>
          </p:nvPr>
        </p:nvSpPr>
        <p:spPr/>
        <p:txBody>
          <a:bodyPr/>
          <a:lstStyle/>
          <a:p>
            <a:endParaRPr lang="de-CH" dirty="0"/>
          </a:p>
        </p:txBody>
      </p:sp>
      <p:sp>
        <p:nvSpPr>
          <p:cNvPr id="6" name="Foliennummernplatzhalter 5"/>
          <p:cNvSpPr>
            <a:spLocks noGrp="1"/>
          </p:cNvSpPr>
          <p:nvPr>
            <p:ph type="sldNum" sz="quarter" idx="12"/>
          </p:nvPr>
        </p:nvSpPr>
        <p:spPr/>
        <p:txBody>
          <a:bodyPr/>
          <a:lstStyle/>
          <a:p>
            <a:fld id="{442AD375-037F-43D0-B059-5172DA06796A}" type="slidenum">
              <a:rPr lang="de-CH" smtClean="0"/>
              <a:t>‹Nr.›</a:t>
            </a:fld>
            <a:endParaRPr lang="de-CH" dirty="0"/>
          </a:p>
        </p:txBody>
      </p:sp>
      <p:sp>
        <p:nvSpPr>
          <p:cNvPr id="8" name="Textplatzhalter 7">
            <a:extLst>
              <a:ext uri="{FF2B5EF4-FFF2-40B4-BE49-F238E27FC236}">
                <a16:creationId xmlns:a16="http://schemas.microsoft.com/office/drawing/2014/main" id="{E750DEFF-B0CE-4C99-95A4-892618683819}"/>
              </a:ext>
            </a:extLst>
          </p:cNvPr>
          <p:cNvSpPr>
            <a:spLocks noGrp="1"/>
          </p:cNvSpPr>
          <p:nvPr>
            <p:ph type="body" sz="quarter" idx="13" hasCustomPrompt="1"/>
          </p:nvPr>
        </p:nvSpPr>
        <p:spPr>
          <a:xfrm>
            <a:off x="706582" y="289638"/>
            <a:ext cx="7730836" cy="190912"/>
          </a:xfrm>
        </p:spPr>
        <p:txBody>
          <a:bodyPr/>
          <a:lstStyle>
            <a:lvl1pPr algn="ctr">
              <a:defRPr sz="1200" cap="all" spc="60" baseline="0">
                <a:solidFill>
                  <a:schemeClr val="tx2"/>
                </a:solidFill>
              </a:defRPr>
            </a:lvl1pPr>
          </a:lstStyle>
          <a:p>
            <a:pPr lvl="0"/>
            <a:r>
              <a:rPr lang="de-DE" noProof="0" dirty="0" err="1" smtClean="0"/>
              <a:t>untertitel</a:t>
            </a:r>
            <a:endParaRPr lang="de-DE" noProof="0" dirty="0"/>
          </a:p>
        </p:txBody>
      </p:sp>
    </p:spTree>
    <p:extLst>
      <p:ext uri="{BB962C8B-B14F-4D97-AF65-F5344CB8AC3E}">
        <p14:creationId xmlns:p14="http://schemas.microsoft.com/office/powerpoint/2010/main" val="479570455"/>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two contents">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dirty="0"/>
          </a:p>
        </p:txBody>
      </p:sp>
      <p:sp>
        <p:nvSpPr>
          <p:cNvPr id="3" name="Inhaltsplatzhalter 2"/>
          <p:cNvSpPr>
            <a:spLocks noGrp="1"/>
          </p:cNvSpPr>
          <p:nvPr>
            <p:ph idx="1"/>
          </p:nvPr>
        </p:nvSpPr>
        <p:spPr>
          <a:xfrm>
            <a:off x="706582" y="1376364"/>
            <a:ext cx="3722400" cy="4751304"/>
          </a:xfrm>
        </p:spPr>
        <p:txBody>
          <a:bodyPr/>
          <a:lstStyle>
            <a:lvl2pPr marL="357188" indent="-357188">
              <a:buFont typeface="+mj-lt"/>
              <a:buAutoNum type="arabicPeriod"/>
              <a:defRPr/>
            </a:lvl2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dirty="0"/>
          </a:p>
        </p:txBody>
      </p:sp>
      <p:sp>
        <p:nvSpPr>
          <p:cNvPr id="4" name="Datumsplatzhalter 3"/>
          <p:cNvSpPr>
            <a:spLocks noGrp="1"/>
          </p:cNvSpPr>
          <p:nvPr>
            <p:ph type="dt" sz="half" idx="10"/>
          </p:nvPr>
        </p:nvSpPr>
        <p:spPr/>
        <p:txBody>
          <a:bodyPr/>
          <a:lstStyle/>
          <a:p>
            <a:fld id="{5BBAD49C-1BA8-4286-A820-251127CA06F8}" type="datetime1">
              <a:rPr lang="de-CH" smtClean="0"/>
              <a:t>13.09.2021</a:t>
            </a:fld>
            <a:endParaRPr lang="de-CH" dirty="0"/>
          </a:p>
        </p:txBody>
      </p:sp>
      <p:sp>
        <p:nvSpPr>
          <p:cNvPr id="5" name="Fußzeilenplatzhalter 4"/>
          <p:cNvSpPr>
            <a:spLocks noGrp="1"/>
          </p:cNvSpPr>
          <p:nvPr>
            <p:ph type="ftr" sz="quarter" idx="11"/>
          </p:nvPr>
        </p:nvSpPr>
        <p:spPr/>
        <p:txBody>
          <a:bodyPr/>
          <a:lstStyle/>
          <a:p>
            <a:endParaRPr lang="de-CH" dirty="0"/>
          </a:p>
        </p:txBody>
      </p:sp>
      <p:sp>
        <p:nvSpPr>
          <p:cNvPr id="6" name="Foliennummernplatzhalter 5"/>
          <p:cNvSpPr>
            <a:spLocks noGrp="1"/>
          </p:cNvSpPr>
          <p:nvPr>
            <p:ph type="sldNum" sz="quarter" idx="12"/>
          </p:nvPr>
        </p:nvSpPr>
        <p:spPr/>
        <p:txBody>
          <a:bodyPr/>
          <a:lstStyle/>
          <a:p>
            <a:fld id="{442AD375-037F-43D0-B059-5172DA06796A}" type="slidenum">
              <a:rPr lang="de-CH" smtClean="0"/>
              <a:t>‹Nr.›</a:t>
            </a:fld>
            <a:endParaRPr lang="de-CH" dirty="0"/>
          </a:p>
        </p:txBody>
      </p:sp>
      <p:sp>
        <p:nvSpPr>
          <p:cNvPr id="8" name="Textplatzhalter 7">
            <a:extLst>
              <a:ext uri="{FF2B5EF4-FFF2-40B4-BE49-F238E27FC236}">
                <a16:creationId xmlns:a16="http://schemas.microsoft.com/office/drawing/2014/main" id="{E750DEFF-B0CE-4C99-95A4-892618683819}"/>
              </a:ext>
            </a:extLst>
          </p:cNvPr>
          <p:cNvSpPr>
            <a:spLocks noGrp="1"/>
          </p:cNvSpPr>
          <p:nvPr>
            <p:ph type="body" sz="quarter" idx="13" hasCustomPrompt="1"/>
          </p:nvPr>
        </p:nvSpPr>
        <p:spPr>
          <a:xfrm>
            <a:off x="706582" y="289638"/>
            <a:ext cx="7730836" cy="190912"/>
          </a:xfrm>
        </p:spPr>
        <p:txBody>
          <a:bodyPr/>
          <a:lstStyle>
            <a:lvl1pPr algn="ctr">
              <a:defRPr sz="1200" cap="all" spc="60" baseline="0">
                <a:solidFill>
                  <a:schemeClr val="tx2"/>
                </a:solidFill>
              </a:defRPr>
            </a:lvl1pPr>
          </a:lstStyle>
          <a:p>
            <a:pPr lvl="0"/>
            <a:r>
              <a:rPr lang="de-DE" dirty="0"/>
              <a:t>Untertitel durch Klicken Hinzufügen</a:t>
            </a:r>
          </a:p>
        </p:txBody>
      </p:sp>
      <p:sp>
        <p:nvSpPr>
          <p:cNvPr id="9" name="Inhaltsplatzhalter 2"/>
          <p:cNvSpPr>
            <a:spLocks noGrp="1"/>
          </p:cNvSpPr>
          <p:nvPr>
            <p:ph idx="14"/>
          </p:nvPr>
        </p:nvSpPr>
        <p:spPr>
          <a:xfrm>
            <a:off x="4716016" y="1376364"/>
            <a:ext cx="3721402" cy="4751304"/>
          </a:xfrm>
        </p:spPr>
        <p:txBody>
          <a:bodyPr/>
          <a:lstStyle>
            <a:lvl2pPr marL="357188" indent="-357188">
              <a:buFont typeface="+mj-lt"/>
              <a:buAutoNum type="arabicPeriod"/>
              <a:defRPr/>
            </a:lvl2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dirty="0"/>
          </a:p>
        </p:txBody>
      </p:sp>
    </p:spTree>
    <p:extLst>
      <p:ext uri="{BB962C8B-B14F-4D97-AF65-F5344CB8AC3E}">
        <p14:creationId xmlns:p14="http://schemas.microsoft.com/office/powerpoint/2010/main" val="79485075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Legal Strategy (editable text)">
    <p:spTree>
      <p:nvGrpSpPr>
        <p:cNvPr id="1" name=""/>
        <p:cNvGrpSpPr/>
        <p:nvPr/>
      </p:nvGrpSpPr>
      <p:grpSpPr>
        <a:xfrm>
          <a:off x="0" y="0"/>
          <a:ext cx="0" cy="0"/>
          <a:chOff x="0" y="0"/>
          <a:chExt cx="0" cy="0"/>
        </a:xfrm>
      </p:grpSpPr>
      <p:sp>
        <p:nvSpPr>
          <p:cNvPr id="22" name="Ellipse 21"/>
          <p:cNvSpPr>
            <a:spLocks noChangeAspect="1"/>
          </p:cNvSpPr>
          <p:nvPr userDrawn="1"/>
        </p:nvSpPr>
        <p:spPr>
          <a:xfrm>
            <a:off x="3950547" y="4725144"/>
            <a:ext cx="1260000" cy="1260000"/>
          </a:xfrm>
          <a:prstGeom prst="ellipse">
            <a:avLst/>
          </a:prstGeom>
          <a:solidFill>
            <a:srgbClr val="F1F1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1" name="Ellipse 20"/>
          <p:cNvSpPr>
            <a:spLocks noChangeAspect="1"/>
          </p:cNvSpPr>
          <p:nvPr userDrawn="1"/>
        </p:nvSpPr>
        <p:spPr>
          <a:xfrm>
            <a:off x="3950547" y="865287"/>
            <a:ext cx="1260000" cy="1260000"/>
          </a:xfrm>
          <a:prstGeom prst="ellipse">
            <a:avLst/>
          </a:prstGeom>
          <a:solidFill>
            <a:srgbClr val="F1F1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0" name="Ellipse 19"/>
          <p:cNvSpPr>
            <a:spLocks noChangeAspect="1"/>
          </p:cNvSpPr>
          <p:nvPr userDrawn="1"/>
        </p:nvSpPr>
        <p:spPr>
          <a:xfrm>
            <a:off x="2015856" y="2798022"/>
            <a:ext cx="1260000" cy="1260000"/>
          </a:xfrm>
          <a:prstGeom prst="ellipse">
            <a:avLst/>
          </a:prstGeom>
          <a:solidFill>
            <a:srgbClr val="F1F1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Ellipse 1"/>
          <p:cNvSpPr>
            <a:spLocks noChangeAspect="1"/>
          </p:cNvSpPr>
          <p:nvPr userDrawn="1"/>
        </p:nvSpPr>
        <p:spPr>
          <a:xfrm>
            <a:off x="5868144" y="2798022"/>
            <a:ext cx="1260000" cy="1260000"/>
          </a:xfrm>
          <a:prstGeom prst="ellipse">
            <a:avLst/>
          </a:prstGeom>
          <a:solidFill>
            <a:srgbClr val="F1F1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4" name="Datumsplatzhalter 3"/>
          <p:cNvSpPr>
            <a:spLocks noGrp="1"/>
          </p:cNvSpPr>
          <p:nvPr>
            <p:ph type="dt" sz="half" idx="10"/>
          </p:nvPr>
        </p:nvSpPr>
        <p:spPr/>
        <p:txBody>
          <a:bodyPr/>
          <a:lstStyle/>
          <a:p>
            <a:fld id="{5BBAD49C-1BA8-4286-A820-251127CA06F8}" type="datetime1">
              <a:rPr lang="de-CH" smtClean="0"/>
              <a:t>13.09.2021</a:t>
            </a:fld>
            <a:endParaRPr lang="de-CH" dirty="0"/>
          </a:p>
        </p:txBody>
      </p:sp>
      <p:sp>
        <p:nvSpPr>
          <p:cNvPr id="5" name="Fußzeilenplatzhalter 4"/>
          <p:cNvSpPr>
            <a:spLocks noGrp="1"/>
          </p:cNvSpPr>
          <p:nvPr>
            <p:ph type="ftr" sz="quarter" idx="11"/>
          </p:nvPr>
        </p:nvSpPr>
        <p:spPr/>
        <p:txBody>
          <a:bodyPr/>
          <a:lstStyle/>
          <a:p>
            <a:endParaRPr lang="de-CH" dirty="0"/>
          </a:p>
        </p:txBody>
      </p:sp>
      <p:sp>
        <p:nvSpPr>
          <p:cNvPr id="6" name="Foliennummernplatzhalter 5"/>
          <p:cNvSpPr>
            <a:spLocks noGrp="1"/>
          </p:cNvSpPr>
          <p:nvPr>
            <p:ph type="sldNum" sz="quarter" idx="12"/>
          </p:nvPr>
        </p:nvSpPr>
        <p:spPr/>
        <p:txBody>
          <a:bodyPr/>
          <a:lstStyle/>
          <a:p>
            <a:fld id="{442AD375-037F-43D0-B059-5172DA06796A}" type="slidenum">
              <a:rPr lang="de-CH" smtClean="0"/>
              <a:t>‹Nr.›</a:t>
            </a:fld>
            <a:endParaRPr lang="de-CH" dirty="0"/>
          </a:p>
        </p:txBody>
      </p:sp>
      <p:cxnSp>
        <p:nvCxnSpPr>
          <p:cNvPr id="13" name="Gerade Verbindung mit Pfeil 12">
            <a:extLst>
              <a:ext uri="{FF2B5EF4-FFF2-40B4-BE49-F238E27FC236}">
                <a16:creationId xmlns:a16="http://schemas.microsoft.com/office/drawing/2014/main" id="{9AC32C23-680B-44B6-912F-1F521C9357AA}"/>
              </a:ext>
            </a:extLst>
          </p:cNvPr>
          <p:cNvCxnSpPr/>
          <p:nvPr userDrawn="1"/>
        </p:nvCxnSpPr>
        <p:spPr>
          <a:xfrm>
            <a:off x="5364088" y="3431090"/>
            <a:ext cx="648072" cy="0"/>
          </a:xfrm>
          <a:prstGeom prst="straightConnector1">
            <a:avLst/>
          </a:prstGeom>
          <a:ln w="12700">
            <a:solidFill>
              <a:schemeClr val="tx2"/>
            </a:solidFill>
            <a:tailEnd type="triangle" w="med" len="sm"/>
          </a:ln>
        </p:spPr>
        <p:style>
          <a:lnRef idx="1">
            <a:schemeClr val="accent1"/>
          </a:lnRef>
          <a:fillRef idx="0">
            <a:schemeClr val="accent1"/>
          </a:fillRef>
          <a:effectRef idx="0">
            <a:schemeClr val="accent1"/>
          </a:effectRef>
          <a:fontRef idx="minor">
            <a:schemeClr val="tx1"/>
          </a:fontRef>
        </p:style>
      </p:cxnSp>
      <p:cxnSp>
        <p:nvCxnSpPr>
          <p:cNvPr id="14" name="Gerade Verbindung mit Pfeil 13">
            <a:extLst>
              <a:ext uri="{FF2B5EF4-FFF2-40B4-BE49-F238E27FC236}">
                <a16:creationId xmlns:a16="http://schemas.microsoft.com/office/drawing/2014/main" id="{2CA7B0FA-5BFC-4B9E-B2F6-7E9350DBC00F}"/>
              </a:ext>
            </a:extLst>
          </p:cNvPr>
          <p:cNvCxnSpPr>
            <a:cxnSpLocks/>
          </p:cNvCxnSpPr>
          <p:nvPr userDrawn="1"/>
        </p:nvCxnSpPr>
        <p:spPr>
          <a:xfrm flipH="1">
            <a:off x="3131840" y="3429000"/>
            <a:ext cx="648072" cy="0"/>
          </a:xfrm>
          <a:prstGeom prst="straightConnector1">
            <a:avLst/>
          </a:prstGeom>
          <a:ln w="12700">
            <a:solidFill>
              <a:schemeClr val="tx2"/>
            </a:solidFill>
            <a:tailEnd type="triangle" w="med" len="sm"/>
          </a:ln>
        </p:spPr>
        <p:style>
          <a:lnRef idx="1">
            <a:schemeClr val="accent1"/>
          </a:lnRef>
          <a:fillRef idx="0">
            <a:schemeClr val="accent1"/>
          </a:fillRef>
          <a:effectRef idx="0">
            <a:schemeClr val="accent1"/>
          </a:effectRef>
          <a:fontRef idx="minor">
            <a:schemeClr val="tx1"/>
          </a:fontRef>
        </p:style>
      </p:cxnSp>
      <p:grpSp>
        <p:nvGrpSpPr>
          <p:cNvPr id="15" name="Gruppieren 14">
            <a:extLst>
              <a:ext uri="{FF2B5EF4-FFF2-40B4-BE49-F238E27FC236}">
                <a16:creationId xmlns:a16="http://schemas.microsoft.com/office/drawing/2014/main" id="{46FA254E-F553-442D-88BA-9BE40263EC08}"/>
              </a:ext>
            </a:extLst>
          </p:cNvPr>
          <p:cNvGrpSpPr/>
          <p:nvPr userDrawn="1"/>
        </p:nvGrpSpPr>
        <p:grpSpPr>
          <a:xfrm rot="5400000">
            <a:off x="3141633" y="3416965"/>
            <a:ext cx="2880320" cy="2090"/>
            <a:chOff x="3284240" y="3581400"/>
            <a:chExt cx="2880320" cy="2090"/>
          </a:xfrm>
        </p:grpSpPr>
        <p:cxnSp>
          <p:nvCxnSpPr>
            <p:cNvPr id="16" name="Gerade Verbindung mit Pfeil 15">
              <a:extLst>
                <a:ext uri="{FF2B5EF4-FFF2-40B4-BE49-F238E27FC236}">
                  <a16:creationId xmlns:a16="http://schemas.microsoft.com/office/drawing/2014/main" id="{D50CCD4E-A219-42E3-A548-B66D41397073}"/>
                </a:ext>
              </a:extLst>
            </p:cNvPr>
            <p:cNvCxnSpPr/>
            <p:nvPr/>
          </p:nvCxnSpPr>
          <p:spPr>
            <a:xfrm>
              <a:off x="5516488" y="3583490"/>
              <a:ext cx="648072" cy="0"/>
            </a:xfrm>
            <a:prstGeom prst="straightConnector1">
              <a:avLst/>
            </a:prstGeom>
            <a:ln w="12700">
              <a:solidFill>
                <a:schemeClr val="tx2"/>
              </a:solidFill>
              <a:tailEnd type="triangle" w="med" len="sm"/>
            </a:ln>
          </p:spPr>
          <p:style>
            <a:lnRef idx="1">
              <a:schemeClr val="accent1"/>
            </a:lnRef>
            <a:fillRef idx="0">
              <a:schemeClr val="accent1"/>
            </a:fillRef>
            <a:effectRef idx="0">
              <a:schemeClr val="accent1"/>
            </a:effectRef>
            <a:fontRef idx="minor">
              <a:schemeClr val="tx1"/>
            </a:fontRef>
          </p:style>
        </p:cxnSp>
        <p:cxnSp>
          <p:nvCxnSpPr>
            <p:cNvPr id="17" name="Gerade Verbindung mit Pfeil 16">
              <a:extLst>
                <a:ext uri="{FF2B5EF4-FFF2-40B4-BE49-F238E27FC236}">
                  <a16:creationId xmlns:a16="http://schemas.microsoft.com/office/drawing/2014/main" id="{1FD4C68B-A35B-4FC8-A089-AAD2822979CB}"/>
                </a:ext>
              </a:extLst>
            </p:cNvPr>
            <p:cNvCxnSpPr>
              <a:cxnSpLocks/>
            </p:cNvCxnSpPr>
            <p:nvPr/>
          </p:nvCxnSpPr>
          <p:spPr>
            <a:xfrm flipH="1">
              <a:off x="3284240" y="3581400"/>
              <a:ext cx="648072" cy="0"/>
            </a:xfrm>
            <a:prstGeom prst="straightConnector1">
              <a:avLst/>
            </a:prstGeom>
            <a:ln w="12700">
              <a:solidFill>
                <a:schemeClr val="tx2"/>
              </a:solidFill>
              <a:tailEnd type="triangle" w="med" len="sm"/>
            </a:ln>
          </p:spPr>
          <p:style>
            <a:lnRef idx="1">
              <a:schemeClr val="accent1"/>
            </a:lnRef>
            <a:fillRef idx="0">
              <a:schemeClr val="accent1"/>
            </a:fillRef>
            <a:effectRef idx="0">
              <a:schemeClr val="accent1"/>
            </a:effectRef>
            <a:fontRef idx="minor">
              <a:schemeClr val="tx1"/>
            </a:fontRef>
          </p:style>
        </p:cxnSp>
      </p:grpSp>
      <p:sp>
        <p:nvSpPr>
          <p:cNvPr id="19" name="Textplatzhalter 7">
            <a:extLst>
              <a:ext uri="{FF2B5EF4-FFF2-40B4-BE49-F238E27FC236}">
                <a16:creationId xmlns:a16="http://schemas.microsoft.com/office/drawing/2014/main" id="{E750DEFF-B0CE-4C99-95A4-892618683819}"/>
              </a:ext>
            </a:extLst>
          </p:cNvPr>
          <p:cNvSpPr>
            <a:spLocks noGrp="1"/>
          </p:cNvSpPr>
          <p:nvPr>
            <p:ph type="body" sz="quarter" idx="13" hasCustomPrompt="1"/>
          </p:nvPr>
        </p:nvSpPr>
        <p:spPr>
          <a:xfrm>
            <a:off x="706582" y="289638"/>
            <a:ext cx="7730836" cy="190912"/>
          </a:xfrm>
        </p:spPr>
        <p:txBody>
          <a:bodyPr/>
          <a:lstStyle>
            <a:lvl1pPr algn="ctr">
              <a:defRPr sz="1200" cap="all" spc="60" baseline="0">
                <a:solidFill>
                  <a:schemeClr val="tx2"/>
                </a:solidFill>
              </a:defRPr>
            </a:lvl1pPr>
          </a:lstStyle>
          <a:p>
            <a:pPr lvl="0"/>
            <a:r>
              <a:rPr lang="en-US" dirty="0" err="1" smtClean="0"/>
              <a:t>Wertschaffende</a:t>
            </a:r>
            <a:r>
              <a:rPr lang="en-US" dirty="0" smtClean="0"/>
              <a:t> </a:t>
            </a:r>
            <a:r>
              <a:rPr lang="en-US" dirty="0" err="1" smtClean="0"/>
              <a:t>Rechtsstrategie</a:t>
            </a:r>
            <a:r>
              <a:rPr lang="en-US" dirty="0" smtClean="0"/>
              <a:t> </a:t>
            </a:r>
            <a:r>
              <a:rPr lang="en-US" dirty="0" err="1" smtClean="0"/>
              <a:t>für</a:t>
            </a:r>
            <a:r>
              <a:rPr lang="en-US" dirty="0" smtClean="0"/>
              <a:t> [</a:t>
            </a:r>
            <a:r>
              <a:rPr lang="en-US" dirty="0" err="1" smtClean="0"/>
              <a:t>KUndenNAME</a:t>
            </a:r>
            <a:r>
              <a:rPr lang="en-US" dirty="0" smtClean="0"/>
              <a:t>]</a:t>
            </a:r>
            <a:endParaRPr lang="de-DE" dirty="0"/>
          </a:p>
        </p:txBody>
      </p:sp>
      <p:sp>
        <p:nvSpPr>
          <p:cNvPr id="23" name="Ellipse 22"/>
          <p:cNvSpPr>
            <a:spLocks noChangeAspect="1"/>
          </p:cNvSpPr>
          <p:nvPr userDrawn="1"/>
        </p:nvSpPr>
        <p:spPr>
          <a:xfrm>
            <a:off x="3950547" y="2799978"/>
            <a:ext cx="1260000" cy="12600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4" name="Textplatzhalter 23"/>
          <p:cNvSpPr>
            <a:spLocks noGrp="1"/>
          </p:cNvSpPr>
          <p:nvPr>
            <p:ph type="body" sz="quarter" idx="14" hasCustomPrompt="1"/>
          </p:nvPr>
        </p:nvSpPr>
        <p:spPr>
          <a:xfrm>
            <a:off x="3952875" y="2801938"/>
            <a:ext cx="1266825" cy="1256084"/>
          </a:xfrm>
        </p:spPr>
        <p:txBody>
          <a:bodyPr anchor="ctr"/>
          <a:lstStyle>
            <a:lvl1pPr algn="ctr">
              <a:defRPr sz="1200">
                <a:solidFill>
                  <a:schemeClr val="bg1"/>
                </a:solidFill>
              </a:defRPr>
            </a:lvl1pPr>
          </a:lstStyle>
          <a:p>
            <a:pPr lvl="0"/>
            <a:r>
              <a:rPr lang="de-DE" dirty="0" smtClean="0"/>
              <a:t>Rechtsstrategie</a:t>
            </a:r>
            <a:endParaRPr lang="en-GB" dirty="0"/>
          </a:p>
        </p:txBody>
      </p:sp>
      <p:sp>
        <p:nvSpPr>
          <p:cNvPr id="26" name="Textplatzhalter 25"/>
          <p:cNvSpPr>
            <a:spLocks noGrp="1"/>
          </p:cNvSpPr>
          <p:nvPr>
            <p:ph type="body" sz="quarter" idx="15" hasCustomPrompt="1"/>
          </p:nvPr>
        </p:nvSpPr>
        <p:spPr>
          <a:xfrm>
            <a:off x="3951288" y="865188"/>
            <a:ext cx="1258887" cy="1235075"/>
          </a:xfrm>
        </p:spPr>
        <p:txBody>
          <a:bodyPr anchor="ctr"/>
          <a:lstStyle>
            <a:lvl1pPr algn="ctr">
              <a:defRPr sz="1200"/>
            </a:lvl1pPr>
          </a:lstStyle>
          <a:p>
            <a:pPr lvl="0"/>
            <a:r>
              <a:rPr lang="en-GB" noProof="0" dirty="0" err="1" smtClean="0"/>
              <a:t>Unternehmens</a:t>
            </a:r>
            <a:r>
              <a:rPr lang="en-GB" noProof="0" dirty="0" smtClean="0"/>
              <a:t>-</a:t>
            </a:r>
            <a:r>
              <a:rPr lang="en-GB" noProof="0" dirty="0"/>
              <a:t/>
            </a:r>
            <a:br>
              <a:rPr lang="en-GB" noProof="0" dirty="0"/>
            </a:br>
            <a:r>
              <a:rPr lang="en-GB" noProof="0" dirty="0" err="1" smtClean="0"/>
              <a:t>struktur</a:t>
            </a:r>
            <a:endParaRPr lang="en-GB" noProof="0" dirty="0" smtClean="0"/>
          </a:p>
        </p:txBody>
      </p:sp>
      <p:sp>
        <p:nvSpPr>
          <p:cNvPr id="27" name="Textplatzhalter 25"/>
          <p:cNvSpPr>
            <a:spLocks noGrp="1"/>
          </p:cNvSpPr>
          <p:nvPr>
            <p:ph type="body" sz="quarter" idx="16" hasCustomPrompt="1"/>
          </p:nvPr>
        </p:nvSpPr>
        <p:spPr>
          <a:xfrm>
            <a:off x="5868144" y="2813422"/>
            <a:ext cx="1258887" cy="1235075"/>
          </a:xfrm>
        </p:spPr>
        <p:txBody>
          <a:bodyPr anchor="ctr"/>
          <a:lstStyle>
            <a:lvl1pPr algn="ctr">
              <a:defRPr sz="1200"/>
            </a:lvl1pPr>
          </a:lstStyle>
          <a:p>
            <a:pPr lvl="0"/>
            <a:r>
              <a:rPr lang="de-CH" dirty="0" smtClean="0"/>
              <a:t>Kapital-</a:t>
            </a:r>
            <a:r>
              <a:rPr lang="en-GB" noProof="0" dirty="0" smtClean="0"/>
              <a:t/>
            </a:r>
            <a:br>
              <a:rPr lang="en-GB" noProof="0" dirty="0" smtClean="0"/>
            </a:br>
            <a:r>
              <a:rPr lang="en-GB" noProof="0" dirty="0" err="1" smtClean="0"/>
              <a:t>struktur</a:t>
            </a:r>
            <a:endParaRPr lang="de-CH" dirty="0" smtClean="0"/>
          </a:p>
        </p:txBody>
      </p:sp>
      <p:sp>
        <p:nvSpPr>
          <p:cNvPr id="28" name="Textplatzhalter 25"/>
          <p:cNvSpPr>
            <a:spLocks noGrp="1"/>
          </p:cNvSpPr>
          <p:nvPr>
            <p:ph type="body" sz="quarter" idx="17" hasCustomPrompt="1"/>
          </p:nvPr>
        </p:nvSpPr>
        <p:spPr>
          <a:xfrm>
            <a:off x="2008287" y="2809503"/>
            <a:ext cx="1258887" cy="1235075"/>
          </a:xfrm>
        </p:spPr>
        <p:txBody>
          <a:bodyPr anchor="ctr"/>
          <a:lstStyle>
            <a:lvl1pPr algn="ctr">
              <a:defRPr sz="1200"/>
            </a:lvl1pPr>
          </a:lstStyle>
          <a:p>
            <a:pPr lvl="0"/>
            <a:r>
              <a:rPr lang="en-GB" noProof="0" dirty="0" err="1" smtClean="0"/>
              <a:t>Erfüllung</a:t>
            </a:r>
            <a:r>
              <a:rPr lang="en-GB" noProof="0" dirty="0" smtClean="0"/>
              <a:t> </a:t>
            </a:r>
            <a:r>
              <a:rPr lang="en-GB" noProof="0" dirty="0" err="1" smtClean="0"/>
              <a:t>gesetzlicher</a:t>
            </a:r>
            <a:r>
              <a:rPr lang="en-GB" noProof="0" dirty="0" smtClean="0"/>
              <a:t> </a:t>
            </a:r>
            <a:r>
              <a:rPr lang="en-GB" noProof="0" dirty="0" err="1" smtClean="0"/>
              <a:t>Auflagen</a:t>
            </a:r>
            <a:endParaRPr lang="en-GB" noProof="0" dirty="0"/>
          </a:p>
        </p:txBody>
      </p:sp>
      <p:sp>
        <p:nvSpPr>
          <p:cNvPr id="31" name="Textplatzhalter 25"/>
          <p:cNvSpPr>
            <a:spLocks noGrp="1"/>
          </p:cNvSpPr>
          <p:nvPr>
            <p:ph type="body" sz="quarter" idx="18" hasCustomPrompt="1"/>
          </p:nvPr>
        </p:nvSpPr>
        <p:spPr>
          <a:xfrm>
            <a:off x="3951660" y="4767163"/>
            <a:ext cx="1258887" cy="1235075"/>
          </a:xfrm>
        </p:spPr>
        <p:txBody>
          <a:bodyPr anchor="ctr"/>
          <a:lstStyle>
            <a:lvl1pPr algn="ctr">
              <a:defRPr sz="1200"/>
            </a:lvl1pPr>
          </a:lstStyle>
          <a:p>
            <a:pPr lvl="0"/>
            <a:r>
              <a:rPr lang="en-GB" noProof="0" dirty="0" err="1" smtClean="0"/>
              <a:t>Unternehmens</a:t>
            </a:r>
            <a:r>
              <a:rPr lang="en-GB" noProof="0" dirty="0" smtClean="0"/>
              <a:t>-</a:t>
            </a:r>
            <a:br>
              <a:rPr lang="en-GB" noProof="0" dirty="0" smtClean="0"/>
            </a:br>
            <a:r>
              <a:rPr lang="en-GB" noProof="0" dirty="0" err="1" smtClean="0"/>
              <a:t>führung</a:t>
            </a:r>
            <a:endParaRPr lang="en-GB" noProof="0" dirty="0"/>
          </a:p>
        </p:txBody>
      </p:sp>
    </p:spTree>
    <p:extLst>
      <p:ext uri="{BB962C8B-B14F-4D97-AF65-F5344CB8AC3E}">
        <p14:creationId xmlns:p14="http://schemas.microsoft.com/office/powerpoint/2010/main" val="328791169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Team members (editalbe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dirty="0"/>
          </a:p>
        </p:txBody>
      </p:sp>
      <p:sp>
        <p:nvSpPr>
          <p:cNvPr id="3" name="Inhaltsplatzhalter 2"/>
          <p:cNvSpPr>
            <a:spLocks noGrp="1"/>
          </p:cNvSpPr>
          <p:nvPr>
            <p:ph idx="1"/>
          </p:nvPr>
        </p:nvSpPr>
        <p:spPr>
          <a:xfrm>
            <a:off x="706582" y="4613564"/>
            <a:ext cx="3433370" cy="1514104"/>
          </a:xfrm>
        </p:spPr>
        <p:txBody>
          <a:bodyPr/>
          <a:lstStyle>
            <a:lvl1pPr algn="ctr">
              <a:defRPr sz="1000"/>
            </a:lvl1pPr>
            <a:lvl2pPr>
              <a:defRPr sz="1000"/>
            </a:lvl2pPr>
            <a:lvl3pPr>
              <a:defRPr sz="1000"/>
            </a:lvl3pPr>
            <a:lvl4pPr>
              <a:defRPr sz="1000"/>
            </a:lvl4pPr>
            <a:lvl5pPr>
              <a:defRPr sz="1000"/>
            </a:lvl5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dirty="0"/>
          </a:p>
        </p:txBody>
      </p:sp>
      <p:sp>
        <p:nvSpPr>
          <p:cNvPr id="4" name="Datumsplatzhalter 3"/>
          <p:cNvSpPr>
            <a:spLocks noGrp="1"/>
          </p:cNvSpPr>
          <p:nvPr>
            <p:ph type="dt" sz="half" idx="10"/>
          </p:nvPr>
        </p:nvSpPr>
        <p:spPr/>
        <p:txBody>
          <a:bodyPr/>
          <a:lstStyle/>
          <a:p>
            <a:fld id="{5BBAD49C-1BA8-4286-A820-251127CA06F8}" type="datetime1">
              <a:rPr lang="de-CH" smtClean="0"/>
              <a:t>13.09.2021</a:t>
            </a:fld>
            <a:endParaRPr lang="de-CH" dirty="0"/>
          </a:p>
        </p:txBody>
      </p:sp>
      <p:sp>
        <p:nvSpPr>
          <p:cNvPr id="5" name="Fußzeilenplatzhalter 4"/>
          <p:cNvSpPr>
            <a:spLocks noGrp="1"/>
          </p:cNvSpPr>
          <p:nvPr>
            <p:ph type="ftr" sz="quarter" idx="11"/>
          </p:nvPr>
        </p:nvSpPr>
        <p:spPr/>
        <p:txBody>
          <a:bodyPr/>
          <a:lstStyle/>
          <a:p>
            <a:endParaRPr lang="de-CH" dirty="0"/>
          </a:p>
        </p:txBody>
      </p:sp>
      <p:sp>
        <p:nvSpPr>
          <p:cNvPr id="6" name="Foliennummernplatzhalter 5"/>
          <p:cNvSpPr>
            <a:spLocks noGrp="1"/>
          </p:cNvSpPr>
          <p:nvPr>
            <p:ph type="sldNum" sz="quarter" idx="12"/>
          </p:nvPr>
        </p:nvSpPr>
        <p:spPr/>
        <p:txBody>
          <a:bodyPr/>
          <a:lstStyle/>
          <a:p>
            <a:fld id="{442AD375-037F-43D0-B059-5172DA06796A}" type="slidenum">
              <a:rPr lang="de-CH" smtClean="0"/>
              <a:t>‹Nr.›</a:t>
            </a:fld>
            <a:endParaRPr lang="de-CH" dirty="0"/>
          </a:p>
        </p:txBody>
      </p:sp>
      <p:sp>
        <p:nvSpPr>
          <p:cNvPr id="8" name="Textplatzhalter 7">
            <a:extLst>
              <a:ext uri="{FF2B5EF4-FFF2-40B4-BE49-F238E27FC236}">
                <a16:creationId xmlns:a16="http://schemas.microsoft.com/office/drawing/2014/main" id="{E750DEFF-B0CE-4C99-95A4-892618683819}"/>
              </a:ext>
            </a:extLst>
          </p:cNvPr>
          <p:cNvSpPr>
            <a:spLocks noGrp="1"/>
          </p:cNvSpPr>
          <p:nvPr>
            <p:ph type="body" sz="quarter" idx="13" hasCustomPrompt="1"/>
          </p:nvPr>
        </p:nvSpPr>
        <p:spPr>
          <a:xfrm>
            <a:off x="706582" y="289638"/>
            <a:ext cx="7730836" cy="190912"/>
          </a:xfrm>
        </p:spPr>
        <p:txBody>
          <a:bodyPr/>
          <a:lstStyle>
            <a:lvl1pPr algn="ctr">
              <a:defRPr sz="1200" cap="all" spc="60" baseline="0">
                <a:solidFill>
                  <a:schemeClr val="tx2"/>
                </a:solidFill>
              </a:defRPr>
            </a:lvl1pPr>
          </a:lstStyle>
          <a:p>
            <a:pPr lvl="0"/>
            <a:r>
              <a:rPr lang="de-DE" dirty="0"/>
              <a:t>Untertitel durch Klicken Hinzufügen</a:t>
            </a:r>
          </a:p>
        </p:txBody>
      </p:sp>
      <p:sp>
        <p:nvSpPr>
          <p:cNvPr id="11" name="Textplatzhalter 10">
            <a:extLst>
              <a:ext uri="{FF2B5EF4-FFF2-40B4-BE49-F238E27FC236}">
                <a16:creationId xmlns:a16="http://schemas.microsoft.com/office/drawing/2014/main" id="{80D2B0AE-C262-4310-ACCF-6F2E7D9AC2BF}"/>
              </a:ext>
            </a:extLst>
          </p:cNvPr>
          <p:cNvSpPr>
            <a:spLocks noGrp="1"/>
          </p:cNvSpPr>
          <p:nvPr>
            <p:ph type="body" sz="quarter" idx="14" hasCustomPrompt="1"/>
          </p:nvPr>
        </p:nvSpPr>
        <p:spPr>
          <a:xfrm>
            <a:off x="706582" y="3645724"/>
            <a:ext cx="3433370" cy="190005"/>
          </a:xfrm>
        </p:spPr>
        <p:txBody>
          <a:bodyPr/>
          <a:lstStyle>
            <a:lvl1pPr algn="ctr">
              <a:defRPr sz="1200"/>
            </a:lvl1pPr>
          </a:lstStyle>
          <a:p>
            <a:pPr lvl="0"/>
            <a:r>
              <a:rPr lang="de-CH" dirty="0"/>
              <a:t>D</a:t>
            </a:r>
            <a:r>
              <a:rPr lang="de-DE" dirty="0"/>
              <a:t>r. Vorname Name</a:t>
            </a:r>
          </a:p>
        </p:txBody>
      </p:sp>
      <p:sp>
        <p:nvSpPr>
          <p:cNvPr id="12" name="Textplatzhalter 10">
            <a:extLst>
              <a:ext uri="{FF2B5EF4-FFF2-40B4-BE49-F238E27FC236}">
                <a16:creationId xmlns:a16="http://schemas.microsoft.com/office/drawing/2014/main" id="{2903FDFD-CC53-46E0-9967-2B4905BBFBD8}"/>
              </a:ext>
            </a:extLst>
          </p:cNvPr>
          <p:cNvSpPr>
            <a:spLocks noGrp="1"/>
          </p:cNvSpPr>
          <p:nvPr>
            <p:ph type="body" sz="quarter" idx="15" hasCustomPrompt="1"/>
          </p:nvPr>
        </p:nvSpPr>
        <p:spPr>
          <a:xfrm>
            <a:off x="706582" y="3864069"/>
            <a:ext cx="3433370" cy="190005"/>
          </a:xfrm>
        </p:spPr>
        <p:txBody>
          <a:bodyPr/>
          <a:lstStyle>
            <a:lvl1pPr algn="ctr">
              <a:defRPr sz="1200">
                <a:solidFill>
                  <a:schemeClr val="accent4"/>
                </a:solidFill>
              </a:defRPr>
            </a:lvl1pPr>
          </a:lstStyle>
          <a:p>
            <a:pPr lvl="0"/>
            <a:r>
              <a:rPr lang="de-CH" dirty="0"/>
              <a:t>Funktion</a:t>
            </a:r>
            <a:endParaRPr lang="de-DE" dirty="0"/>
          </a:p>
        </p:txBody>
      </p:sp>
      <p:sp>
        <p:nvSpPr>
          <p:cNvPr id="13" name="Textplatzhalter 10">
            <a:extLst>
              <a:ext uri="{FF2B5EF4-FFF2-40B4-BE49-F238E27FC236}">
                <a16:creationId xmlns:a16="http://schemas.microsoft.com/office/drawing/2014/main" id="{4D4B222E-D54A-4EF6-B932-1FC0181879A6}"/>
              </a:ext>
            </a:extLst>
          </p:cNvPr>
          <p:cNvSpPr>
            <a:spLocks noGrp="1"/>
          </p:cNvSpPr>
          <p:nvPr>
            <p:ph type="body" sz="quarter" idx="16" hasCustomPrompt="1"/>
          </p:nvPr>
        </p:nvSpPr>
        <p:spPr>
          <a:xfrm>
            <a:off x="706582" y="4082413"/>
            <a:ext cx="3433370" cy="190005"/>
          </a:xfrm>
        </p:spPr>
        <p:txBody>
          <a:bodyPr/>
          <a:lstStyle>
            <a:lvl1pPr algn="ctr">
              <a:defRPr sz="1200">
                <a:solidFill>
                  <a:schemeClr val="tx2"/>
                </a:solidFill>
              </a:defRPr>
            </a:lvl1pPr>
          </a:lstStyle>
          <a:p>
            <a:pPr lvl="0"/>
            <a:r>
              <a:rPr lang="de-CH" dirty="0"/>
              <a:t>vorname.name@nkf.ch</a:t>
            </a:r>
            <a:endParaRPr lang="de-DE" dirty="0"/>
          </a:p>
        </p:txBody>
      </p:sp>
      <p:sp>
        <p:nvSpPr>
          <p:cNvPr id="15" name="Bildplatzhalter 14">
            <a:extLst>
              <a:ext uri="{FF2B5EF4-FFF2-40B4-BE49-F238E27FC236}">
                <a16:creationId xmlns:a16="http://schemas.microsoft.com/office/drawing/2014/main" id="{9609A085-E902-40FC-9B8A-56BD8B102D9E}"/>
              </a:ext>
            </a:extLst>
          </p:cNvPr>
          <p:cNvSpPr>
            <a:spLocks noGrp="1"/>
          </p:cNvSpPr>
          <p:nvPr>
            <p:ph type="pic" sz="quarter" idx="17"/>
          </p:nvPr>
        </p:nvSpPr>
        <p:spPr>
          <a:xfrm>
            <a:off x="1583848" y="1402871"/>
            <a:ext cx="1620000" cy="1925040"/>
          </a:xfrm>
          <a:prstGeom prst="rect">
            <a:avLst/>
          </a:prstGeom>
          <a:solidFill>
            <a:schemeClr val="bg2"/>
          </a:solidFill>
        </p:spPr>
        <p:txBody>
          <a:bodyPr/>
          <a:lstStyle>
            <a:lvl1pPr algn="ctr">
              <a:defRPr sz="900">
                <a:solidFill>
                  <a:schemeClr val="accent4"/>
                </a:solidFill>
              </a:defRPr>
            </a:lvl1pPr>
          </a:lstStyle>
          <a:p>
            <a:r>
              <a:rPr lang="de-DE" smtClean="0"/>
              <a:t>Bild durch Klicken auf Symbol hinzufügen</a:t>
            </a:r>
            <a:endParaRPr lang="de-DE" dirty="0"/>
          </a:p>
        </p:txBody>
      </p:sp>
      <p:sp>
        <p:nvSpPr>
          <p:cNvPr id="16" name="Inhaltsplatzhalter 2">
            <a:extLst>
              <a:ext uri="{FF2B5EF4-FFF2-40B4-BE49-F238E27FC236}">
                <a16:creationId xmlns:a16="http://schemas.microsoft.com/office/drawing/2014/main" id="{F9A2A376-DB0F-434A-B07B-CDC24AB03287}"/>
              </a:ext>
            </a:extLst>
          </p:cNvPr>
          <p:cNvSpPr>
            <a:spLocks noGrp="1"/>
          </p:cNvSpPr>
          <p:nvPr>
            <p:ph idx="18"/>
          </p:nvPr>
        </p:nvSpPr>
        <p:spPr>
          <a:xfrm>
            <a:off x="5027062" y="4613564"/>
            <a:ext cx="3433370" cy="1514104"/>
          </a:xfrm>
        </p:spPr>
        <p:txBody>
          <a:bodyPr/>
          <a:lstStyle>
            <a:lvl1pPr algn="ctr">
              <a:defRPr sz="1000"/>
            </a:lvl1pPr>
            <a:lvl2pPr>
              <a:defRPr sz="1000"/>
            </a:lvl2pPr>
            <a:lvl3pPr>
              <a:defRPr sz="1000"/>
            </a:lvl3pPr>
            <a:lvl4pPr>
              <a:defRPr sz="1000"/>
            </a:lvl4pPr>
            <a:lvl5pPr>
              <a:defRPr sz="1000"/>
            </a:lvl5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dirty="0"/>
          </a:p>
        </p:txBody>
      </p:sp>
      <p:sp>
        <p:nvSpPr>
          <p:cNvPr id="17" name="Textplatzhalter 10">
            <a:extLst>
              <a:ext uri="{FF2B5EF4-FFF2-40B4-BE49-F238E27FC236}">
                <a16:creationId xmlns:a16="http://schemas.microsoft.com/office/drawing/2014/main" id="{0AE4BE48-7132-46D8-8014-B0E830A994E3}"/>
              </a:ext>
            </a:extLst>
          </p:cNvPr>
          <p:cNvSpPr>
            <a:spLocks noGrp="1"/>
          </p:cNvSpPr>
          <p:nvPr>
            <p:ph type="body" sz="quarter" idx="19" hasCustomPrompt="1"/>
          </p:nvPr>
        </p:nvSpPr>
        <p:spPr>
          <a:xfrm>
            <a:off x="5027062" y="3645724"/>
            <a:ext cx="3433370" cy="190005"/>
          </a:xfrm>
        </p:spPr>
        <p:txBody>
          <a:bodyPr/>
          <a:lstStyle>
            <a:lvl1pPr algn="ctr">
              <a:defRPr sz="1200"/>
            </a:lvl1pPr>
          </a:lstStyle>
          <a:p>
            <a:pPr lvl="0"/>
            <a:r>
              <a:rPr lang="de-CH" dirty="0"/>
              <a:t>D</a:t>
            </a:r>
            <a:r>
              <a:rPr lang="de-DE" dirty="0"/>
              <a:t>r. Vorname Name</a:t>
            </a:r>
          </a:p>
        </p:txBody>
      </p:sp>
      <p:sp>
        <p:nvSpPr>
          <p:cNvPr id="18" name="Textplatzhalter 10">
            <a:extLst>
              <a:ext uri="{FF2B5EF4-FFF2-40B4-BE49-F238E27FC236}">
                <a16:creationId xmlns:a16="http://schemas.microsoft.com/office/drawing/2014/main" id="{1CC38038-E881-4D15-A264-7F11A956BC3C}"/>
              </a:ext>
            </a:extLst>
          </p:cNvPr>
          <p:cNvSpPr>
            <a:spLocks noGrp="1"/>
          </p:cNvSpPr>
          <p:nvPr>
            <p:ph type="body" sz="quarter" idx="20" hasCustomPrompt="1"/>
          </p:nvPr>
        </p:nvSpPr>
        <p:spPr>
          <a:xfrm>
            <a:off x="5027062" y="3864069"/>
            <a:ext cx="3433370" cy="190005"/>
          </a:xfrm>
        </p:spPr>
        <p:txBody>
          <a:bodyPr/>
          <a:lstStyle>
            <a:lvl1pPr algn="ctr">
              <a:defRPr sz="1200">
                <a:solidFill>
                  <a:schemeClr val="accent4"/>
                </a:solidFill>
              </a:defRPr>
            </a:lvl1pPr>
          </a:lstStyle>
          <a:p>
            <a:pPr lvl="0"/>
            <a:r>
              <a:rPr lang="de-CH" dirty="0"/>
              <a:t>Funktion</a:t>
            </a:r>
            <a:endParaRPr lang="de-DE" dirty="0"/>
          </a:p>
        </p:txBody>
      </p:sp>
      <p:sp>
        <p:nvSpPr>
          <p:cNvPr id="19" name="Textplatzhalter 10">
            <a:extLst>
              <a:ext uri="{FF2B5EF4-FFF2-40B4-BE49-F238E27FC236}">
                <a16:creationId xmlns:a16="http://schemas.microsoft.com/office/drawing/2014/main" id="{18D04F9F-8F35-4E28-9E14-C607CE1D6638}"/>
              </a:ext>
            </a:extLst>
          </p:cNvPr>
          <p:cNvSpPr>
            <a:spLocks noGrp="1"/>
          </p:cNvSpPr>
          <p:nvPr>
            <p:ph type="body" sz="quarter" idx="21" hasCustomPrompt="1"/>
          </p:nvPr>
        </p:nvSpPr>
        <p:spPr>
          <a:xfrm>
            <a:off x="5027062" y="4082413"/>
            <a:ext cx="3433370" cy="190005"/>
          </a:xfrm>
        </p:spPr>
        <p:txBody>
          <a:bodyPr/>
          <a:lstStyle>
            <a:lvl1pPr algn="ctr">
              <a:defRPr sz="1200">
                <a:solidFill>
                  <a:schemeClr val="tx2"/>
                </a:solidFill>
              </a:defRPr>
            </a:lvl1pPr>
          </a:lstStyle>
          <a:p>
            <a:pPr lvl="0"/>
            <a:r>
              <a:rPr lang="de-CH" dirty="0"/>
              <a:t>vorname.name@nkf.ch</a:t>
            </a:r>
            <a:endParaRPr lang="de-DE" dirty="0"/>
          </a:p>
        </p:txBody>
      </p:sp>
      <p:sp>
        <p:nvSpPr>
          <p:cNvPr id="20" name="Bildplatzhalter 14">
            <a:extLst>
              <a:ext uri="{FF2B5EF4-FFF2-40B4-BE49-F238E27FC236}">
                <a16:creationId xmlns:a16="http://schemas.microsoft.com/office/drawing/2014/main" id="{F233DF9F-D8B2-4D34-80DA-FB93BA331CE8}"/>
              </a:ext>
            </a:extLst>
          </p:cNvPr>
          <p:cNvSpPr>
            <a:spLocks noGrp="1"/>
          </p:cNvSpPr>
          <p:nvPr>
            <p:ph type="pic" sz="quarter" idx="22"/>
          </p:nvPr>
        </p:nvSpPr>
        <p:spPr>
          <a:xfrm>
            <a:off x="5904328" y="1402871"/>
            <a:ext cx="1620000" cy="1925040"/>
          </a:xfrm>
          <a:prstGeom prst="rect">
            <a:avLst/>
          </a:prstGeom>
          <a:solidFill>
            <a:schemeClr val="bg2"/>
          </a:solidFill>
        </p:spPr>
        <p:txBody>
          <a:bodyPr/>
          <a:lstStyle>
            <a:lvl1pPr algn="ctr">
              <a:defRPr sz="900">
                <a:solidFill>
                  <a:schemeClr val="accent4"/>
                </a:solidFill>
              </a:defRPr>
            </a:lvl1pPr>
          </a:lstStyle>
          <a:p>
            <a:r>
              <a:rPr lang="de-DE" smtClean="0"/>
              <a:t>Bild durch Klicken auf Symbol hinzufügen</a:t>
            </a:r>
            <a:endParaRPr lang="de-DE" dirty="0"/>
          </a:p>
        </p:txBody>
      </p:sp>
    </p:spTree>
    <p:extLst>
      <p:ext uri="{BB962C8B-B14F-4D97-AF65-F5344CB8AC3E}">
        <p14:creationId xmlns:p14="http://schemas.microsoft.com/office/powerpoint/2010/main" val="2043846544"/>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 Team member (editable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dirty="0"/>
          </a:p>
        </p:txBody>
      </p:sp>
      <p:sp>
        <p:nvSpPr>
          <p:cNvPr id="3" name="Inhaltsplatzhalter 2"/>
          <p:cNvSpPr>
            <a:spLocks noGrp="1"/>
          </p:cNvSpPr>
          <p:nvPr>
            <p:ph idx="1"/>
          </p:nvPr>
        </p:nvSpPr>
        <p:spPr>
          <a:xfrm>
            <a:off x="2885391" y="4613564"/>
            <a:ext cx="3433370" cy="1514104"/>
          </a:xfrm>
        </p:spPr>
        <p:txBody>
          <a:bodyPr/>
          <a:lstStyle>
            <a:lvl1pPr algn="ctr">
              <a:defRPr sz="1000"/>
            </a:lvl1pPr>
            <a:lvl2pPr>
              <a:defRPr sz="1000"/>
            </a:lvl2pPr>
            <a:lvl3pPr>
              <a:defRPr sz="1000"/>
            </a:lvl3pPr>
            <a:lvl4pPr>
              <a:defRPr sz="1000"/>
            </a:lvl4pPr>
            <a:lvl5pPr>
              <a:defRPr sz="1000"/>
            </a:lvl5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dirty="0"/>
          </a:p>
        </p:txBody>
      </p:sp>
      <p:sp>
        <p:nvSpPr>
          <p:cNvPr id="4" name="Datumsplatzhalter 3"/>
          <p:cNvSpPr>
            <a:spLocks noGrp="1"/>
          </p:cNvSpPr>
          <p:nvPr>
            <p:ph type="dt" sz="half" idx="10"/>
          </p:nvPr>
        </p:nvSpPr>
        <p:spPr/>
        <p:txBody>
          <a:bodyPr/>
          <a:lstStyle/>
          <a:p>
            <a:fld id="{5BBAD49C-1BA8-4286-A820-251127CA06F8}" type="datetime1">
              <a:rPr lang="de-CH" smtClean="0"/>
              <a:t>13.09.2021</a:t>
            </a:fld>
            <a:endParaRPr lang="de-CH" dirty="0"/>
          </a:p>
        </p:txBody>
      </p:sp>
      <p:sp>
        <p:nvSpPr>
          <p:cNvPr id="5" name="Fußzeilenplatzhalter 4"/>
          <p:cNvSpPr>
            <a:spLocks noGrp="1"/>
          </p:cNvSpPr>
          <p:nvPr>
            <p:ph type="ftr" sz="quarter" idx="11"/>
          </p:nvPr>
        </p:nvSpPr>
        <p:spPr/>
        <p:txBody>
          <a:bodyPr/>
          <a:lstStyle/>
          <a:p>
            <a:endParaRPr lang="de-CH" dirty="0"/>
          </a:p>
        </p:txBody>
      </p:sp>
      <p:sp>
        <p:nvSpPr>
          <p:cNvPr id="6" name="Foliennummernplatzhalter 5"/>
          <p:cNvSpPr>
            <a:spLocks noGrp="1"/>
          </p:cNvSpPr>
          <p:nvPr>
            <p:ph type="sldNum" sz="quarter" idx="12"/>
          </p:nvPr>
        </p:nvSpPr>
        <p:spPr/>
        <p:txBody>
          <a:bodyPr/>
          <a:lstStyle/>
          <a:p>
            <a:fld id="{442AD375-037F-43D0-B059-5172DA06796A}" type="slidenum">
              <a:rPr lang="de-CH" smtClean="0"/>
              <a:t>‹Nr.›</a:t>
            </a:fld>
            <a:endParaRPr lang="de-CH" dirty="0"/>
          </a:p>
        </p:txBody>
      </p:sp>
      <p:sp>
        <p:nvSpPr>
          <p:cNvPr id="8" name="Textplatzhalter 7">
            <a:extLst>
              <a:ext uri="{FF2B5EF4-FFF2-40B4-BE49-F238E27FC236}">
                <a16:creationId xmlns:a16="http://schemas.microsoft.com/office/drawing/2014/main" id="{E750DEFF-B0CE-4C99-95A4-892618683819}"/>
              </a:ext>
            </a:extLst>
          </p:cNvPr>
          <p:cNvSpPr>
            <a:spLocks noGrp="1"/>
          </p:cNvSpPr>
          <p:nvPr>
            <p:ph type="body" sz="quarter" idx="13" hasCustomPrompt="1"/>
          </p:nvPr>
        </p:nvSpPr>
        <p:spPr>
          <a:xfrm>
            <a:off x="706582" y="289638"/>
            <a:ext cx="7730836" cy="190912"/>
          </a:xfrm>
        </p:spPr>
        <p:txBody>
          <a:bodyPr/>
          <a:lstStyle>
            <a:lvl1pPr algn="ctr">
              <a:defRPr sz="1200" cap="all" spc="60" baseline="0">
                <a:solidFill>
                  <a:schemeClr val="tx2"/>
                </a:solidFill>
              </a:defRPr>
            </a:lvl1pPr>
          </a:lstStyle>
          <a:p>
            <a:pPr lvl="0"/>
            <a:r>
              <a:rPr lang="de-DE" dirty="0"/>
              <a:t>Untertitel durch Klicken Hinzufügen</a:t>
            </a:r>
          </a:p>
        </p:txBody>
      </p:sp>
      <p:sp>
        <p:nvSpPr>
          <p:cNvPr id="11" name="Textplatzhalter 10">
            <a:extLst>
              <a:ext uri="{FF2B5EF4-FFF2-40B4-BE49-F238E27FC236}">
                <a16:creationId xmlns:a16="http://schemas.microsoft.com/office/drawing/2014/main" id="{80D2B0AE-C262-4310-ACCF-6F2E7D9AC2BF}"/>
              </a:ext>
            </a:extLst>
          </p:cNvPr>
          <p:cNvSpPr>
            <a:spLocks noGrp="1"/>
          </p:cNvSpPr>
          <p:nvPr>
            <p:ph type="body" sz="quarter" idx="14" hasCustomPrompt="1"/>
          </p:nvPr>
        </p:nvSpPr>
        <p:spPr>
          <a:xfrm>
            <a:off x="2885391" y="3645724"/>
            <a:ext cx="3433370" cy="190005"/>
          </a:xfrm>
        </p:spPr>
        <p:txBody>
          <a:bodyPr/>
          <a:lstStyle>
            <a:lvl1pPr algn="ctr">
              <a:defRPr sz="1200"/>
            </a:lvl1pPr>
          </a:lstStyle>
          <a:p>
            <a:pPr lvl="0"/>
            <a:r>
              <a:rPr lang="de-CH" dirty="0"/>
              <a:t>D</a:t>
            </a:r>
            <a:r>
              <a:rPr lang="de-DE" dirty="0"/>
              <a:t>r. Vorname Name</a:t>
            </a:r>
          </a:p>
        </p:txBody>
      </p:sp>
      <p:sp>
        <p:nvSpPr>
          <p:cNvPr id="12" name="Textplatzhalter 10">
            <a:extLst>
              <a:ext uri="{FF2B5EF4-FFF2-40B4-BE49-F238E27FC236}">
                <a16:creationId xmlns:a16="http://schemas.microsoft.com/office/drawing/2014/main" id="{2903FDFD-CC53-46E0-9967-2B4905BBFBD8}"/>
              </a:ext>
            </a:extLst>
          </p:cNvPr>
          <p:cNvSpPr>
            <a:spLocks noGrp="1"/>
          </p:cNvSpPr>
          <p:nvPr>
            <p:ph type="body" sz="quarter" idx="15" hasCustomPrompt="1"/>
          </p:nvPr>
        </p:nvSpPr>
        <p:spPr>
          <a:xfrm>
            <a:off x="2885391" y="3864069"/>
            <a:ext cx="3433370" cy="190005"/>
          </a:xfrm>
        </p:spPr>
        <p:txBody>
          <a:bodyPr/>
          <a:lstStyle>
            <a:lvl1pPr algn="ctr">
              <a:defRPr sz="1200">
                <a:solidFill>
                  <a:schemeClr val="accent4"/>
                </a:solidFill>
              </a:defRPr>
            </a:lvl1pPr>
          </a:lstStyle>
          <a:p>
            <a:pPr lvl="0"/>
            <a:r>
              <a:rPr lang="de-CH" dirty="0"/>
              <a:t>Funktion</a:t>
            </a:r>
            <a:endParaRPr lang="de-DE" dirty="0"/>
          </a:p>
        </p:txBody>
      </p:sp>
      <p:sp>
        <p:nvSpPr>
          <p:cNvPr id="13" name="Textplatzhalter 10">
            <a:extLst>
              <a:ext uri="{FF2B5EF4-FFF2-40B4-BE49-F238E27FC236}">
                <a16:creationId xmlns:a16="http://schemas.microsoft.com/office/drawing/2014/main" id="{4D4B222E-D54A-4EF6-B932-1FC0181879A6}"/>
              </a:ext>
            </a:extLst>
          </p:cNvPr>
          <p:cNvSpPr>
            <a:spLocks noGrp="1"/>
          </p:cNvSpPr>
          <p:nvPr>
            <p:ph type="body" sz="quarter" idx="16" hasCustomPrompt="1"/>
          </p:nvPr>
        </p:nvSpPr>
        <p:spPr>
          <a:xfrm>
            <a:off x="2885391" y="4082413"/>
            <a:ext cx="3433370" cy="190005"/>
          </a:xfrm>
        </p:spPr>
        <p:txBody>
          <a:bodyPr/>
          <a:lstStyle>
            <a:lvl1pPr algn="ctr">
              <a:defRPr sz="1200">
                <a:solidFill>
                  <a:schemeClr val="tx2"/>
                </a:solidFill>
              </a:defRPr>
            </a:lvl1pPr>
          </a:lstStyle>
          <a:p>
            <a:pPr lvl="0"/>
            <a:r>
              <a:rPr lang="de-CH" dirty="0"/>
              <a:t>vorname.name@nkf.ch</a:t>
            </a:r>
            <a:endParaRPr lang="de-DE" dirty="0"/>
          </a:p>
        </p:txBody>
      </p:sp>
      <p:sp>
        <p:nvSpPr>
          <p:cNvPr id="15" name="Bildplatzhalter 14">
            <a:extLst>
              <a:ext uri="{FF2B5EF4-FFF2-40B4-BE49-F238E27FC236}">
                <a16:creationId xmlns:a16="http://schemas.microsoft.com/office/drawing/2014/main" id="{9609A085-E902-40FC-9B8A-56BD8B102D9E}"/>
              </a:ext>
            </a:extLst>
          </p:cNvPr>
          <p:cNvSpPr>
            <a:spLocks noGrp="1"/>
          </p:cNvSpPr>
          <p:nvPr>
            <p:ph type="pic" sz="quarter" idx="17"/>
          </p:nvPr>
        </p:nvSpPr>
        <p:spPr>
          <a:xfrm>
            <a:off x="3744088" y="1402871"/>
            <a:ext cx="1620000" cy="1925040"/>
          </a:xfrm>
          <a:prstGeom prst="rect">
            <a:avLst/>
          </a:prstGeom>
          <a:solidFill>
            <a:schemeClr val="bg2"/>
          </a:solidFill>
        </p:spPr>
        <p:txBody>
          <a:bodyPr/>
          <a:lstStyle>
            <a:lvl1pPr algn="ctr">
              <a:defRPr sz="900">
                <a:solidFill>
                  <a:schemeClr val="accent4"/>
                </a:solidFill>
              </a:defRPr>
            </a:lvl1pPr>
          </a:lstStyle>
          <a:p>
            <a:r>
              <a:rPr lang="de-DE" smtClean="0"/>
              <a:t>Bild durch Klicken auf Symbol hinzufügen</a:t>
            </a:r>
            <a:endParaRPr lang="de-DE" dirty="0"/>
          </a:p>
        </p:txBody>
      </p:sp>
    </p:spTree>
    <p:extLst>
      <p:ext uri="{BB962C8B-B14F-4D97-AF65-F5344CB8AC3E}">
        <p14:creationId xmlns:p14="http://schemas.microsoft.com/office/powerpoint/2010/main" val="1611245820"/>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Ranking (editable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dirty="0"/>
          </a:p>
        </p:txBody>
      </p:sp>
      <p:sp>
        <p:nvSpPr>
          <p:cNvPr id="4" name="Datumsplatzhalter 3"/>
          <p:cNvSpPr>
            <a:spLocks noGrp="1"/>
          </p:cNvSpPr>
          <p:nvPr>
            <p:ph type="dt" sz="half" idx="10"/>
          </p:nvPr>
        </p:nvSpPr>
        <p:spPr/>
        <p:txBody>
          <a:bodyPr/>
          <a:lstStyle/>
          <a:p>
            <a:fld id="{5BBAD49C-1BA8-4286-A820-251127CA06F8}" type="datetime1">
              <a:rPr lang="de-CH" smtClean="0"/>
              <a:t>13.09.2021</a:t>
            </a:fld>
            <a:endParaRPr lang="de-CH" dirty="0"/>
          </a:p>
        </p:txBody>
      </p:sp>
      <p:sp>
        <p:nvSpPr>
          <p:cNvPr id="5" name="Fußzeilenplatzhalter 4"/>
          <p:cNvSpPr>
            <a:spLocks noGrp="1"/>
          </p:cNvSpPr>
          <p:nvPr>
            <p:ph type="ftr" sz="quarter" idx="11"/>
          </p:nvPr>
        </p:nvSpPr>
        <p:spPr/>
        <p:txBody>
          <a:bodyPr/>
          <a:lstStyle/>
          <a:p>
            <a:endParaRPr lang="de-CH" dirty="0"/>
          </a:p>
        </p:txBody>
      </p:sp>
      <p:sp>
        <p:nvSpPr>
          <p:cNvPr id="6" name="Foliennummernplatzhalter 5"/>
          <p:cNvSpPr>
            <a:spLocks noGrp="1"/>
          </p:cNvSpPr>
          <p:nvPr>
            <p:ph type="sldNum" sz="quarter" idx="12"/>
          </p:nvPr>
        </p:nvSpPr>
        <p:spPr/>
        <p:txBody>
          <a:bodyPr/>
          <a:lstStyle/>
          <a:p>
            <a:fld id="{442AD375-037F-43D0-B059-5172DA06796A}" type="slidenum">
              <a:rPr lang="de-CH" smtClean="0"/>
              <a:t>‹Nr.›</a:t>
            </a:fld>
            <a:endParaRPr lang="de-CH" dirty="0"/>
          </a:p>
        </p:txBody>
      </p:sp>
      <p:sp>
        <p:nvSpPr>
          <p:cNvPr id="8" name="Textplatzhalter 7">
            <a:extLst>
              <a:ext uri="{FF2B5EF4-FFF2-40B4-BE49-F238E27FC236}">
                <a16:creationId xmlns:a16="http://schemas.microsoft.com/office/drawing/2014/main" id="{E750DEFF-B0CE-4C99-95A4-892618683819}"/>
              </a:ext>
            </a:extLst>
          </p:cNvPr>
          <p:cNvSpPr>
            <a:spLocks noGrp="1"/>
          </p:cNvSpPr>
          <p:nvPr>
            <p:ph type="body" sz="quarter" idx="13" hasCustomPrompt="1"/>
          </p:nvPr>
        </p:nvSpPr>
        <p:spPr>
          <a:xfrm>
            <a:off x="706582" y="289638"/>
            <a:ext cx="7730836" cy="190912"/>
          </a:xfrm>
        </p:spPr>
        <p:txBody>
          <a:bodyPr/>
          <a:lstStyle>
            <a:lvl1pPr algn="ctr">
              <a:defRPr sz="1200" cap="all" spc="60" baseline="0">
                <a:solidFill>
                  <a:schemeClr val="tx2"/>
                </a:solidFill>
              </a:defRPr>
            </a:lvl1pPr>
          </a:lstStyle>
          <a:p>
            <a:pPr lvl="0"/>
            <a:r>
              <a:rPr lang="de-DE" dirty="0"/>
              <a:t>Untertitel durch Klicken Hinzufügen</a:t>
            </a:r>
          </a:p>
        </p:txBody>
      </p:sp>
      <p:sp>
        <p:nvSpPr>
          <p:cNvPr id="11" name="Textplatzhalter 10">
            <a:extLst>
              <a:ext uri="{FF2B5EF4-FFF2-40B4-BE49-F238E27FC236}">
                <a16:creationId xmlns:a16="http://schemas.microsoft.com/office/drawing/2014/main" id="{7FB1F615-E6E8-4985-95D1-8D22AA031434}"/>
              </a:ext>
            </a:extLst>
          </p:cNvPr>
          <p:cNvSpPr>
            <a:spLocks noGrp="1"/>
          </p:cNvSpPr>
          <p:nvPr>
            <p:ph type="body" sz="quarter" idx="14"/>
          </p:nvPr>
        </p:nvSpPr>
        <p:spPr>
          <a:xfrm>
            <a:off x="468313" y="4690752"/>
            <a:ext cx="1758310" cy="898487"/>
          </a:xfrm>
        </p:spPr>
        <p:txBody>
          <a:bodyPr/>
          <a:lstStyle>
            <a:lvl1pPr algn="ctr">
              <a:defRPr sz="1000">
                <a:solidFill>
                  <a:schemeClr val="accent5"/>
                </a:solidFill>
              </a:defRPr>
            </a:lvl1pPr>
            <a:lvl2pPr>
              <a:defRPr sz="1000">
                <a:solidFill>
                  <a:schemeClr val="accent5"/>
                </a:solidFill>
              </a:defRPr>
            </a:lvl2pPr>
            <a:lvl3pPr>
              <a:defRPr sz="1000">
                <a:solidFill>
                  <a:schemeClr val="accent5"/>
                </a:solidFill>
              </a:defRPr>
            </a:lvl3pPr>
            <a:lvl4pPr>
              <a:defRPr sz="1000">
                <a:solidFill>
                  <a:schemeClr val="accent5"/>
                </a:solidFill>
              </a:defRPr>
            </a:lvl4pPr>
            <a:lvl5pPr>
              <a:defRPr sz="1000">
                <a:solidFill>
                  <a:schemeClr val="accent5"/>
                </a:solidFill>
              </a:defRPr>
            </a:lvl5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13" name="Textplatzhalter 12">
            <a:extLst>
              <a:ext uri="{FF2B5EF4-FFF2-40B4-BE49-F238E27FC236}">
                <a16:creationId xmlns:a16="http://schemas.microsoft.com/office/drawing/2014/main" id="{3CE8EAE6-4DB9-4EC8-B4E7-539E3473B7A1}"/>
              </a:ext>
            </a:extLst>
          </p:cNvPr>
          <p:cNvSpPr>
            <a:spLocks noGrp="1"/>
          </p:cNvSpPr>
          <p:nvPr>
            <p:ph type="body" sz="quarter" idx="15"/>
          </p:nvPr>
        </p:nvSpPr>
        <p:spPr>
          <a:xfrm>
            <a:off x="468313" y="3996048"/>
            <a:ext cx="1758311" cy="445324"/>
          </a:xfrm>
        </p:spPr>
        <p:txBody>
          <a:bodyPr/>
          <a:lstStyle>
            <a:lvl1pPr algn="ctr">
              <a:defRPr sz="1200"/>
            </a:lvl1pPr>
            <a:lvl2pPr algn="ctr">
              <a:defRPr sz="1200"/>
            </a:lvl2pPr>
            <a:lvl3pPr algn="ctr">
              <a:defRPr sz="1200"/>
            </a:lvl3pPr>
            <a:lvl4pPr algn="ctr">
              <a:defRPr sz="1200"/>
            </a:lvl4pPr>
            <a:lvl5pPr algn="ctr">
              <a:defRPr sz="1200"/>
            </a:lvl5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16" name="Textplatzhalter 10">
            <a:extLst>
              <a:ext uri="{FF2B5EF4-FFF2-40B4-BE49-F238E27FC236}">
                <a16:creationId xmlns:a16="http://schemas.microsoft.com/office/drawing/2014/main" id="{D62AB307-BA11-46AC-A133-116876F2FCA3}"/>
              </a:ext>
            </a:extLst>
          </p:cNvPr>
          <p:cNvSpPr>
            <a:spLocks noGrp="1"/>
          </p:cNvSpPr>
          <p:nvPr>
            <p:ph type="body" sz="quarter" idx="17"/>
          </p:nvPr>
        </p:nvSpPr>
        <p:spPr>
          <a:xfrm>
            <a:off x="2627784" y="4690752"/>
            <a:ext cx="1758310" cy="898487"/>
          </a:xfrm>
        </p:spPr>
        <p:txBody>
          <a:bodyPr/>
          <a:lstStyle>
            <a:lvl1pPr algn="ctr">
              <a:defRPr sz="1000">
                <a:solidFill>
                  <a:schemeClr val="accent5"/>
                </a:solidFill>
              </a:defRPr>
            </a:lvl1pPr>
            <a:lvl2pPr>
              <a:defRPr sz="1000">
                <a:solidFill>
                  <a:schemeClr val="accent5"/>
                </a:solidFill>
              </a:defRPr>
            </a:lvl2pPr>
            <a:lvl3pPr>
              <a:defRPr sz="1000">
                <a:solidFill>
                  <a:schemeClr val="accent5"/>
                </a:solidFill>
              </a:defRPr>
            </a:lvl3pPr>
            <a:lvl4pPr>
              <a:defRPr sz="1000">
                <a:solidFill>
                  <a:schemeClr val="accent5"/>
                </a:solidFill>
              </a:defRPr>
            </a:lvl4pPr>
            <a:lvl5pPr>
              <a:defRPr sz="1000">
                <a:solidFill>
                  <a:schemeClr val="accent5"/>
                </a:solidFill>
              </a:defRPr>
            </a:lvl5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17" name="Textplatzhalter 12">
            <a:extLst>
              <a:ext uri="{FF2B5EF4-FFF2-40B4-BE49-F238E27FC236}">
                <a16:creationId xmlns:a16="http://schemas.microsoft.com/office/drawing/2014/main" id="{2E2E67EA-ED39-44AB-A22B-93FB24A4ABA6}"/>
              </a:ext>
            </a:extLst>
          </p:cNvPr>
          <p:cNvSpPr>
            <a:spLocks noGrp="1"/>
          </p:cNvSpPr>
          <p:nvPr>
            <p:ph type="body" sz="quarter" idx="18"/>
          </p:nvPr>
        </p:nvSpPr>
        <p:spPr>
          <a:xfrm>
            <a:off x="2627784" y="3996048"/>
            <a:ext cx="1758311" cy="445324"/>
          </a:xfrm>
        </p:spPr>
        <p:txBody>
          <a:bodyPr/>
          <a:lstStyle>
            <a:lvl1pPr algn="ctr">
              <a:defRPr sz="1200"/>
            </a:lvl1pPr>
            <a:lvl2pPr algn="ctr">
              <a:defRPr sz="1200"/>
            </a:lvl2pPr>
            <a:lvl3pPr algn="ctr">
              <a:defRPr sz="1200"/>
            </a:lvl3pPr>
            <a:lvl4pPr algn="ctr">
              <a:defRPr sz="1200"/>
            </a:lvl4pPr>
            <a:lvl5pPr algn="ctr">
              <a:defRPr sz="1200"/>
            </a:lvl5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19" name="Textplatzhalter 10">
            <a:extLst>
              <a:ext uri="{FF2B5EF4-FFF2-40B4-BE49-F238E27FC236}">
                <a16:creationId xmlns:a16="http://schemas.microsoft.com/office/drawing/2014/main" id="{8CFE5571-7252-4991-8259-BDAC26D2C565}"/>
              </a:ext>
            </a:extLst>
          </p:cNvPr>
          <p:cNvSpPr>
            <a:spLocks noGrp="1"/>
          </p:cNvSpPr>
          <p:nvPr>
            <p:ph type="body" sz="quarter" idx="20"/>
          </p:nvPr>
        </p:nvSpPr>
        <p:spPr>
          <a:xfrm>
            <a:off x="4746134" y="4690752"/>
            <a:ext cx="1758310" cy="898487"/>
          </a:xfrm>
        </p:spPr>
        <p:txBody>
          <a:bodyPr/>
          <a:lstStyle>
            <a:lvl1pPr algn="ctr">
              <a:defRPr sz="1000">
                <a:solidFill>
                  <a:schemeClr val="accent5"/>
                </a:solidFill>
              </a:defRPr>
            </a:lvl1pPr>
            <a:lvl2pPr>
              <a:defRPr sz="1000">
                <a:solidFill>
                  <a:schemeClr val="accent5"/>
                </a:solidFill>
              </a:defRPr>
            </a:lvl2pPr>
            <a:lvl3pPr>
              <a:defRPr sz="1000">
                <a:solidFill>
                  <a:schemeClr val="accent5"/>
                </a:solidFill>
              </a:defRPr>
            </a:lvl3pPr>
            <a:lvl4pPr>
              <a:defRPr sz="1000">
                <a:solidFill>
                  <a:schemeClr val="accent5"/>
                </a:solidFill>
              </a:defRPr>
            </a:lvl4pPr>
            <a:lvl5pPr>
              <a:defRPr sz="1000">
                <a:solidFill>
                  <a:schemeClr val="accent5"/>
                </a:solidFill>
              </a:defRPr>
            </a:lvl5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20" name="Textplatzhalter 12">
            <a:extLst>
              <a:ext uri="{FF2B5EF4-FFF2-40B4-BE49-F238E27FC236}">
                <a16:creationId xmlns:a16="http://schemas.microsoft.com/office/drawing/2014/main" id="{0A037CAB-7C68-47C6-A5A5-640AB81DD88F}"/>
              </a:ext>
            </a:extLst>
          </p:cNvPr>
          <p:cNvSpPr>
            <a:spLocks noGrp="1"/>
          </p:cNvSpPr>
          <p:nvPr>
            <p:ph type="body" sz="quarter" idx="21"/>
          </p:nvPr>
        </p:nvSpPr>
        <p:spPr>
          <a:xfrm>
            <a:off x="4746134" y="3996048"/>
            <a:ext cx="1758311" cy="445324"/>
          </a:xfrm>
        </p:spPr>
        <p:txBody>
          <a:bodyPr/>
          <a:lstStyle>
            <a:lvl1pPr algn="ctr">
              <a:defRPr sz="1200"/>
            </a:lvl1pPr>
            <a:lvl2pPr algn="ctr">
              <a:defRPr sz="1200"/>
            </a:lvl2pPr>
            <a:lvl3pPr algn="ctr">
              <a:defRPr sz="1200"/>
            </a:lvl3pPr>
            <a:lvl4pPr algn="ctr">
              <a:defRPr sz="1200"/>
            </a:lvl4pPr>
            <a:lvl5pPr algn="ctr">
              <a:defRPr sz="1200"/>
            </a:lvl5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22" name="Textplatzhalter 10">
            <a:extLst>
              <a:ext uri="{FF2B5EF4-FFF2-40B4-BE49-F238E27FC236}">
                <a16:creationId xmlns:a16="http://schemas.microsoft.com/office/drawing/2014/main" id="{8D7A9E69-7F87-42A8-B5C7-5E7FC7AD5476}"/>
              </a:ext>
            </a:extLst>
          </p:cNvPr>
          <p:cNvSpPr>
            <a:spLocks noGrp="1"/>
          </p:cNvSpPr>
          <p:nvPr>
            <p:ph type="body" sz="quarter" idx="23"/>
          </p:nvPr>
        </p:nvSpPr>
        <p:spPr>
          <a:xfrm>
            <a:off x="6903946" y="4690752"/>
            <a:ext cx="1758310" cy="898487"/>
          </a:xfrm>
        </p:spPr>
        <p:txBody>
          <a:bodyPr/>
          <a:lstStyle>
            <a:lvl1pPr algn="ctr">
              <a:defRPr sz="1000">
                <a:solidFill>
                  <a:schemeClr val="accent5"/>
                </a:solidFill>
              </a:defRPr>
            </a:lvl1pPr>
            <a:lvl2pPr>
              <a:defRPr sz="1000">
                <a:solidFill>
                  <a:schemeClr val="accent5"/>
                </a:solidFill>
              </a:defRPr>
            </a:lvl2pPr>
            <a:lvl3pPr>
              <a:defRPr sz="1000">
                <a:solidFill>
                  <a:schemeClr val="accent5"/>
                </a:solidFill>
              </a:defRPr>
            </a:lvl3pPr>
            <a:lvl4pPr>
              <a:defRPr sz="1000">
                <a:solidFill>
                  <a:schemeClr val="accent5"/>
                </a:solidFill>
              </a:defRPr>
            </a:lvl4pPr>
            <a:lvl5pPr>
              <a:defRPr sz="1000">
                <a:solidFill>
                  <a:schemeClr val="accent5"/>
                </a:solidFill>
              </a:defRPr>
            </a:lvl5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23" name="Textplatzhalter 12">
            <a:extLst>
              <a:ext uri="{FF2B5EF4-FFF2-40B4-BE49-F238E27FC236}">
                <a16:creationId xmlns:a16="http://schemas.microsoft.com/office/drawing/2014/main" id="{E906124A-DDCF-4479-971B-5CA8A4F2BD72}"/>
              </a:ext>
            </a:extLst>
          </p:cNvPr>
          <p:cNvSpPr>
            <a:spLocks noGrp="1"/>
          </p:cNvSpPr>
          <p:nvPr>
            <p:ph type="body" sz="quarter" idx="24"/>
          </p:nvPr>
        </p:nvSpPr>
        <p:spPr>
          <a:xfrm>
            <a:off x="6903946" y="3996048"/>
            <a:ext cx="1758311" cy="445324"/>
          </a:xfrm>
        </p:spPr>
        <p:txBody>
          <a:bodyPr/>
          <a:lstStyle>
            <a:lvl1pPr algn="ctr">
              <a:defRPr sz="1200"/>
            </a:lvl1pPr>
            <a:lvl2pPr algn="ctr">
              <a:defRPr sz="1200"/>
            </a:lvl2pPr>
            <a:lvl3pPr algn="ctr">
              <a:defRPr sz="1200"/>
            </a:lvl3pPr>
            <a:lvl4pPr algn="ctr">
              <a:defRPr sz="1200"/>
            </a:lvl4pPr>
            <a:lvl5pPr algn="ctr">
              <a:defRPr sz="1200"/>
            </a:lvl5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7" name="Inhaltsplatzhalter 6"/>
          <p:cNvSpPr>
            <a:spLocks noGrp="1"/>
          </p:cNvSpPr>
          <p:nvPr>
            <p:ph sz="quarter" idx="26" hasCustomPrompt="1"/>
          </p:nvPr>
        </p:nvSpPr>
        <p:spPr>
          <a:xfrm>
            <a:off x="425210" y="2071688"/>
            <a:ext cx="1756800" cy="1330325"/>
          </a:xfrm>
        </p:spPr>
        <p:txBody>
          <a:bodyPr/>
          <a:lstStyle>
            <a:lvl1pPr algn="ctr">
              <a:defRPr lang="de-DE" sz="1000" kern="1200" smtClean="0">
                <a:solidFill>
                  <a:schemeClr val="accent5"/>
                </a:solidFill>
                <a:latin typeface="+mn-lt"/>
                <a:ea typeface="+mn-ea"/>
                <a:cs typeface="+mn-cs"/>
              </a:defRPr>
            </a:lvl1pPr>
          </a:lstStyle>
          <a:p>
            <a:pPr lvl="0"/>
            <a:r>
              <a:rPr lang="de-DE" dirty="0" smtClean="0"/>
              <a:t>Bild durch Klicken hinzufügen</a:t>
            </a:r>
            <a:endParaRPr lang="de-CH" dirty="0"/>
          </a:p>
        </p:txBody>
      </p:sp>
      <p:sp>
        <p:nvSpPr>
          <p:cNvPr id="25" name="Inhaltsplatzhalter 6"/>
          <p:cNvSpPr>
            <a:spLocks noGrp="1"/>
          </p:cNvSpPr>
          <p:nvPr>
            <p:ph sz="quarter" idx="27" hasCustomPrompt="1"/>
          </p:nvPr>
        </p:nvSpPr>
        <p:spPr>
          <a:xfrm>
            <a:off x="2627784" y="2071688"/>
            <a:ext cx="1756800" cy="1330325"/>
          </a:xfrm>
        </p:spPr>
        <p:txBody>
          <a:bodyPr/>
          <a:lstStyle>
            <a:lvl1pPr algn="ctr">
              <a:defRPr lang="de-DE" sz="1000" kern="1200" smtClean="0">
                <a:solidFill>
                  <a:schemeClr val="accent5"/>
                </a:solidFill>
                <a:latin typeface="+mn-lt"/>
                <a:ea typeface="+mn-ea"/>
                <a:cs typeface="+mn-cs"/>
              </a:defRPr>
            </a:lvl1pPr>
          </a:lstStyle>
          <a:p>
            <a:pPr lvl="0"/>
            <a:r>
              <a:rPr lang="de-DE" dirty="0" smtClean="0"/>
              <a:t>Bild durch Klicken hinzufügen</a:t>
            </a:r>
            <a:endParaRPr lang="de-CH" dirty="0"/>
          </a:p>
        </p:txBody>
      </p:sp>
      <p:sp>
        <p:nvSpPr>
          <p:cNvPr id="26" name="Inhaltsplatzhalter 6"/>
          <p:cNvSpPr>
            <a:spLocks noGrp="1"/>
          </p:cNvSpPr>
          <p:nvPr>
            <p:ph sz="quarter" idx="28" hasCustomPrompt="1"/>
          </p:nvPr>
        </p:nvSpPr>
        <p:spPr>
          <a:xfrm>
            <a:off x="4746134" y="2073674"/>
            <a:ext cx="1756800" cy="1330325"/>
          </a:xfrm>
        </p:spPr>
        <p:txBody>
          <a:bodyPr/>
          <a:lstStyle>
            <a:lvl1pPr algn="ctr">
              <a:defRPr lang="de-DE" sz="1000" kern="1200" smtClean="0">
                <a:solidFill>
                  <a:schemeClr val="accent5"/>
                </a:solidFill>
                <a:latin typeface="+mn-lt"/>
                <a:ea typeface="+mn-ea"/>
                <a:cs typeface="+mn-cs"/>
              </a:defRPr>
            </a:lvl1pPr>
          </a:lstStyle>
          <a:p>
            <a:pPr lvl="0"/>
            <a:r>
              <a:rPr lang="de-DE" dirty="0" smtClean="0"/>
              <a:t>Bild durch Klicken hinzufügen</a:t>
            </a:r>
            <a:endParaRPr lang="de-CH" dirty="0"/>
          </a:p>
        </p:txBody>
      </p:sp>
      <p:sp>
        <p:nvSpPr>
          <p:cNvPr id="27" name="Inhaltsplatzhalter 6"/>
          <p:cNvSpPr>
            <a:spLocks noGrp="1"/>
          </p:cNvSpPr>
          <p:nvPr>
            <p:ph sz="quarter" idx="29" hasCustomPrompt="1"/>
          </p:nvPr>
        </p:nvSpPr>
        <p:spPr>
          <a:xfrm>
            <a:off x="6903946" y="2071688"/>
            <a:ext cx="1756800" cy="1330325"/>
          </a:xfrm>
        </p:spPr>
        <p:txBody>
          <a:bodyPr/>
          <a:lstStyle>
            <a:lvl1pPr algn="ctr">
              <a:defRPr lang="de-DE" sz="1000" kern="1200" smtClean="0">
                <a:solidFill>
                  <a:schemeClr val="accent5"/>
                </a:solidFill>
                <a:latin typeface="+mn-lt"/>
                <a:ea typeface="+mn-ea"/>
                <a:cs typeface="+mn-cs"/>
              </a:defRPr>
            </a:lvl1pPr>
          </a:lstStyle>
          <a:p>
            <a:pPr lvl="0"/>
            <a:r>
              <a:rPr lang="de-DE" dirty="0" smtClean="0"/>
              <a:t>Bild durch Klicken hinzufügen</a:t>
            </a:r>
            <a:endParaRPr lang="de-CH" dirty="0"/>
          </a:p>
        </p:txBody>
      </p:sp>
    </p:spTree>
    <p:extLst>
      <p:ext uri="{BB962C8B-B14F-4D97-AF65-F5344CB8AC3E}">
        <p14:creationId xmlns:p14="http://schemas.microsoft.com/office/powerpoint/2010/main" val="3854485847"/>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Projects (editable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dirty="0"/>
          </a:p>
        </p:txBody>
      </p:sp>
      <p:sp>
        <p:nvSpPr>
          <p:cNvPr id="4" name="Datumsplatzhalter 3"/>
          <p:cNvSpPr>
            <a:spLocks noGrp="1"/>
          </p:cNvSpPr>
          <p:nvPr>
            <p:ph type="dt" sz="half" idx="10"/>
          </p:nvPr>
        </p:nvSpPr>
        <p:spPr/>
        <p:txBody>
          <a:bodyPr/>
          <a:lstStyle/>
          <a:p>
            <a:fld id="{5BBAD49C-1BA8-4286-A820-251127CA06F8}" type="datetime1">
              <a:rPr lang="de-CH" smtClean="0"/>
              <a:t>13.09.2021</a:t>
            </a:fld>
            <a:endParaRPr lang="de-CH" dirty="0"/>
          </a:p>
        </p:txBody>
      </p:sp>
      <p:sp>
        <p:nvSpPr>
          <p:cNvPr id="5" name="Fußzeilenplatzhalter 4"/>
          <p:cNvSpPr>
            <a:spLocks noGrp="1"/>
          </p:cNvSpPr>
          <p:nvPr>
            <p:ph type="ftr" sz="quarter" idx="11"/>
          </p:nvPr>
        </p:nvSpPr>
        <p:spPr/>
        <p:txBody>
          <a:bodyPr/>
          <a:lstStyle/>
          <a:p>
            <a:endParaRPr lang="de-CH" dirty="0"/>
          </a:p>
        </p:txBody>
      </p:sp>
      <p:sp>
        <p:nvSpPr>
          <p:cNvPr id="6" name="Foliennummernplatzhalter 5"/>
          <p:cNvSpPr>
            <a:spLocks noGrp="1"/>
          </p:cNvSpPr>
          <p:nvPr>
            <p:ph type="sldNum" sz="quarter" idx="12"/>
          </p:nvPr>
        </p:nvSpPr>
        <p:spPr/>
        <p:txBody>
          <a:bodyPr/>
          <a:lstStyle/>
          <a:p>
            <a:fld id="{442AD375-037F-43D0-B059-5172DA06796A}" type="slidenum">
              <a:rPr lang="de-CH" smtClean="0"/>
              <a:t>‹Nr.›</a:t>
            </a:fld>
            <a:endParaRPr lang="de-CH" dirty="0"/>
          </a:p>
        </p:txBody>
      </p:sp>
      <p:sp>
        <p:nvSpPr>
          <p:cNvPr id="8" name="Textplatzhalter 7">
            <a:extLst>
              <a:ext uri="{FF2B5EF4-FFF2-40B4-BE49-F238E27FC236}">
                <a16:creationId xmlns:a16="http://schemas.microsoft.com/office/drawing/2014/main" id="{E750DEFF-B0CE-4C99-95A4-892618683819}"/>
              </a:ext>
            </a:extLst>
          </p:cNvPr>
          <p:cNvSpPr>
            <a:spLocks noGrp="1"/>
          </p:cNvSpPr>
          <p:nvPr>
            <p:ph type="body" sz="quarter" idx="13" hasCustomPrompt="1"/>
          </p:nvPr>
        </p:nvSpPr>
        <p:spPr>
          <a:xfrm>
            <a:off x="706582" y="289638"/>
            <a:ext cx="7730836" cy="190912"/>
          </a:xfrm>
        </p:spPr>
        <p:txBody>
          <a:bodyPr/>
          <a:lstStyle>
            <a:lvl1pPr algn="ctr">
              <a:defRPr sz="1200" cap="all" spc="60" baseline="0">
                <a:solidFill>
                  <a:schemeClr val="tx2"/>
                </a:solidFill>
              </a:defRPr>
            </a:lvl1pPr>
          </a:lstStyle>
          <a:p>
            <a:pPr lvl="0"/>
            <a:r>
              <a:rPr lang="de-DE" dirty="0"/>
              <a:t>Untertitel durch Klicken Hinzufügen</a:t>
            </a:r>
          </a:p>
        </p:txBody>
      </p:sp>
      <p:sp>
        <p:nvSpPr>
          <p:cNvPr id="11" name="Textplatzhalter 10">
            <a:extLst>
              <a:ext uri="{FF2B5EF4-FFF2-40B4-BE49-F238E27FC236}">
                <a16:creationId xmlns:a16="http://schemas.microsoft.com/office/drawing/2014/main" id="{1C08D0AC-A2CA-44F8-8768-9ACB4A926F78}"/>
              </a:ext>
            </a:extLst>
          </p:cNvPr>
          <p:cNvSpPr>
            <a:spLocks noGrp="1"/>
          </p:cNvSpPr>
          <p:nvPr>
            <p:ph type="body" sz="quarter" idx="14" hasCustomPrompt="1"/>
          </p:nvPr>
        </p:nvSpPr>
        <p:spPr>
          <a:xfrm>
            <a:off x="708407" y="2132856"/>
            <a:ext cx="2281237" cy="649288"/>
          </a:xfrm>
        </p:spPr>
        <p:txBody>
          <a:bodyPr/>
          <a:lstStyle>
            <a:lvl1pPr>
              <a:defRPr sz="1500"/>
            </a:lvl1pPr>
            <a:lvl2pPr>
              <a:defRPr sz="1500"/>
            </a:lvl2pPr>
            <a:lvl3pPr>
              <a:defRPr sz="1500"/>
            </a:lvl3pPr>
            <a:lvl4pPr>
              <a:defRPr sz="1500"/>
            </a:lvl4pPr>
            <a:lvl5pPr>
              <a:defRPr sz="1500"/>
            </a:lvl5pPr>
          </a:lstStyle>
          <a:p>
            <a:pPr lvl="0"/>
            <a:r>
              <a:rPr lang="de-DE" dirty="0"/>
              <a:t>Title </a:t>
            </a:r>
            <a:r>
              <a:rPr lang="de-DE" dirty="0" err="1"/>
              <a:t>or</a:t>
            </a:r>
            <a:r>
              <a:rPr lang="de-DE" dirty="0"/>
              <a:t> </a:t>
            </a:r>
            <a:r>
              <a:rPr lang="de-DE" dirty="0" err="1"/>
              <a:t>description</a:t>
            </a:r>
            <a:r>
              <a:rPr lang="de-DE" dirty="0"/>
              <a:t> </a:t>
            </a:r>
            <a:r>
              <a:rPr lang="de-DE" dirty="0" err="1"/>
              <a:t>of</a:t>
            </a:r>
            <a:r>
              <a:rPr lang="de-DE" dirty="0"/>
              <a:t> </a:t>
            </a:r>
            <a:r>
              <a:rPr lang="de-DE" dirty="0" err="1"/>
              <a:t>project</a:t>
            </a:r>
            <a:endParaRPr lang="de-DE" dirty="0"/>
          </a:p>
        </p:txBody>
      </p:sp>
      <p:sp>
        <p:nvSpPr>
          <p:cNvPr id="13" name="Textfeld 12">
            <a:extLst>
              <a:ext uri="{FF2B5EF4-FFF2-40B4-BE49-F238E27FC236}">
                <a16:creationId xmlns:a16="http://schemas.microsoft.com/office/drawing/2014/main" id="{95AFE03B-481D-4107-8DA3-C0A1E30C06D3}"/>
              </a:ext>
            </a:extLst>
          </p:cNvPr>
          <p:cNvSpPr txBox="1"/>
          <p:nvPr userDrawn="1"/>
        </p:nvSpPr>
        <p:spPr>
          <a:xfrm>
            <a:off x="706582" y="1903013"/>
            <a:ext cx="2283062" cy="184666"/>
          </a:xfrm>
          <a:prstGeom prst="rect">
            <a:avLst/>
          </a:prstGeom>
          <a:noFill/>
        </p:spPr>
        <p:txBody>
          <a:bodyPr wrap="square" lIns="0" tIns="0" rIns="0" bIns="0" rtlCol="0">
            <a:spAutoFit/>
          </a:bodyPr>
          <a:lstStyle/>
          <a:p>
            <a:pPr lvl="0"/>
            <a:r>
              <a:rPr lang="de-DE" sz="1200" dirty="0">
                <a:solidFill>
                  <a:schemeClr val="accent5"/>
                </a:solidFill>
              </a:rPr>
              <a:t>Project</a:t>
            </a:r>
          </a:p>
        </p:txBody>
      </p:sp>
      <p:sp>
        <p:nvSpPr>
          <p:cNvPr id="14" name="Textplatzhalter 10">
            <a:extLst>
              <a:ext uri="{FF2B5EF4-FFF2-40B4-BE49-F238E27FC236}">
                <a16:creationId xmlns:a16="http://schemas.microsoft.com/office/drawing/2014/main" id="{82474868-D59C-445F-9458-794F25314EB3}"/>
              </a:ext>
            </a:extLst>
          </p:cNvPr>
          <p:cNvSpPr>
            <a:spLocks noGrp="1"/>
          </p:cNvSpPr>
          <p:nvPr>
            <p:ph type="body" sz="quarter" idx="15" hasCustomPrompt="1"/>
          </p:nvPr>
        </p:nvSpPr>
        <p:spPr>
          <a:xfrm>
            <a:off x="3234293" y="2132856"/>
            <a:ext cx="2281237" cy="248147"/>
          </a:xfrm>
        </p:spPr>
        <p:txBody>
          <a:bodyPr/>
          <a:lstStyle>
            <a:lvl1pPr>
              <a:defRPr sz="1200"/>
            </a:lvl1pPr>
            <a:lvl2pPr>
              <a:defRPr sz="1500"/>
            </a:lvl2pPr>
            <a:lvl3pPr>
              <a:defRPr sz="1500"/>
            </a:lvl3pPr>
            <a:lvl4pPr>
              <a:defRPr sz="1500"/>
            </a:lvl4pPr>
            <a:lvl5pPr>
              <a:defRPr sz="1500"/>
            </a:lvl5pPr>
          </a:lstStyle>
          <a:p>
            <a:pPr lvl="0"/>
            <a:r>
              <a:rPr lang="de-DE" dirty="0"/>
              <a:t>Company </a:t>
            </a:r>
            <a:r>
              <a:rPr lang="de-DE" dirty="0" err="1"/>
              <a:t>name</a:t>
            </a:r>
            <a:endParaRPr lang="de-DE" dirty="0"/>
          </a:p>
        </p:txBody>
      </p:sp>
      <p:sp>
        <p:nvSpPr>
          <p:cNvPr id="15" name="Textfeld 14">
            <a:extLst>
              <a:ext uri="{FF2B5EF4-FFF2-40B4-BE49-F238E27FC236}">
                <a16:creationId xmlns:a16="http://schemas.microsoft.com/office/drawing/2014/main" id="{D0A3C336-44C9-47DF-BC9E-2502C20B25ED}"/>
              </a:ext>
            </a:extLst>
          </p:cNvPr>
          <p:cNvSpPr txBox="1"/>
          <p:nvPr userDrawn="1"/>
        </p:nvSpPr>
        <p:spPr>
          <a:xfrm>
            <a:off x="3232468" y="1903013"/>
            <a:ext cx="2283062" cy="184666"/>
          </a:xfrm>
          <a:prstGeom prst="rect">
            <a:avLst/>
          </a:prstGeom>
          <a:noFill/>
        </p:spPr>
        <p:txBody>
          <a:bodyPr wrap="square" lIns="0" tIns="0" rIns="0" bIns="0" rtlCol="0">
            <a:spAutoFit/>
          </a:bodyPr>
          <a:lstStyle/>
          <a:p>
            <a:pPr lvl="0"/>
            <a:r>
              <a:rPr lang="de-DE" sz="1200" dirty="0">
                <a:solidFill>
                  <a:schemeClr val="accent5"/>
                </a:solidFill>
              </a:rPr>
              <a:t>Client</a:t>
            </a:r>
          </a:p>
        </p:txBody>
      </p:sp>
      <p:sp>
        <p:nvSpPr>
          <p:cNvPr id="16" name="Textplatzhalter 10">
            <a:extLst>
              <a:ext uri="{FF2B5EF4-FFF2-40B4-BE49-F238E27FC236}">
                <a16:creationId xmlns:a16="http://schemas.microsoft.com/office/drawing/2014/main" id="{DF651F0E-FCA7-47EE-B6EE-1A277FA32B34}"/>
              </a:ext>
            </a:extLst>
          </p:cNvPr>
          <p:cNvSpPr>
            <a:spLocks noGrp="1"/>
          </p:cNvSpPr>
          <p:nvPr>
            <p:ph type="body" sz="quarter" idx="16" hasCustomPrompt="1"/>
          </p:nvPr>
        </p:nvSpPr>
        <p:spPr>
          <a:xfrm>
            <a:off x="3234293" y="2783863"/>
            <a:ext cx="2281237" cy="248147"/>
          </a:xfrm>
        </p:spPr>
        <p:txBody>
          <a:bodyPr/>
          <a:lstStyle>
            <a:lvl1pPr>
              <a:defRPr sz="1200" baseline="0"/>
            </a:lvl1pPr>
            <a:lvl2pPr>
              <a:defRPr sz="1500"/>
            </a:lvl2pPr>
            <a:lvl3pPr>
              <a:defRPr sz="1500"/>
            </a:lvl3pPr>
            <a:lvl4pPr>
              <a:defRPr sz="1500"/>
            </a:lvl4pPr>
            <a:lvl5pPr>
              <a:defRPr sz="1500"/>
            </a:lvl5pPr>
          </a:lstStyle>
          <a:p>
            <a:pPr lvl="0"/>
            <a:r>
              <a:rPr lang="de-DE" dirty="0" smtClean="0"/>
              <a:t>Capital </a:t>
            </a:r>
            <a:r>
              <a:rPr lang="de-DE" dirty="0" err="1" smtClean="0"/>
              <a:t>Markets</a:t>
            </a:r>
            <a:endParaRPr lang="de-DE" dirty="0"/>
          </a:p>
        </p:txBody>
      </p:sp>
      <p:sp>
        <p:nvSpPr>
          <p:cNvPr id="17" name="Textfeld 16">
            <a:extLst>
              <a:ext uri="{FF2B5EF4-FFF2-40B4-BE49-F238E27FC236}">
                <a16:creationId xmlns:a16="http://schemas.microsoft.com/office/drawing/2014/main" id="{CA0B395B-8F85-44AC-886E-A900761CF2F3}"/>
              </a:ext>
            </a:extLst>
          </p:cNvPr>
          <p:cNvSpPr txBox="1"/>
          <p:nvPr userDrawn="1"/>
        </p:nvSpPr>
        <p:spPr>
          <a:xfrm>
            <a:off x="3232468" y="2554020"/>
            <a:ext cx="2283062" cy="184666"/>
          </a:xfrm>
          <a:prstGeom prst="rect">
            <a:avLst/>
          </a:prstGeom>
          <a:noFill/>
        </p:spPr>
        <p:txBody>
          <a:bodyPr wrap="square" lIns="0" tIns="0" rIns="0" bIns="0" rtlCol="0">
            <a:spAutoFit/>
          </a:bodyPr>
          <a:lstStyle/>
          <a:p>
            <a:pPr lvl="0"/>
            <a:r>
              <a:rPr lang="de-DE" sz="1200" dirty="0">
                <a:solidFill>
                  <a:schemeClr val="accent5"/>
                </a:solidFill>
              </a:rPr>
              <a:t>Industry</a:t>
            </a:r>
          </a:p>
        </p:txBody>
      </p:sp>
      <p:sp>
        <p:nvSpPr>
          <p:cNvPr id="18" name="Textplatzhalter 10">
            <a:extLst>
              <a:ext uri="{FF2B5EF4-FFF2-40B4-BE49-F238E27FC236}">
                <a16:creationId xmlns:a16="http://schemas.microsoft.com/office/drawing/2014/main" id="{BDB87F8F-0581-4B4D-BB51-8346E29F3562}"/>
              </a:ext>
            </a:extLst>
          </p:cNvPr>
          <p:cNvSpPr>
            <a:spLocks noGrp="1"/>
          </p:cNvSpPr>
          <p:nvPr>
            <p:ph type="body" sz="quarter" idx="17" hasCustomPrompt="1"/>
          </p:nvPr>
        </p:nvSpPr>
        <p:spPr>
          <a:xfrm>
            <a:off x="6156181" y="2132856"/>
            <a:ext cx="2281237" cy="248147"/>
          </a:xfrm>
        </p:spPr>
        <p:txBody>
          <a:bodyPr/>
          <a:lstStyle>
            <a:lvl1pPr>
              <a:defRPr sz="1200"/>
            </a:lvl1pPr>
            <a:lvl2pPr>
              <a:defRPr sz="1500"/>
            </a:lvl2pPr>
            <a:lvl3pPr>
              <a:defRPr sz="1500"/>
            </a:lvl3pPr>
            <a:lvl4pPr>
              <a:defRPr sz="1500"/>
            </a:lvl4pPr>
            <a:lvl5pPr>
              <a:defRPr sz="1500"/>
            </a:lvl5pPr>
          </a:lstStyle>
          <a:p>
            <a:pPr lvl="0"/>
            <a:r>
              <a:rPr lang="de-DE" dirty="0" smtClean="0"/>
              <a:t>1/2014 </a:t>
            </a:r>
            <a:r>
              <a:rPr lang="de-DE" dirty="0" err="1" smtClean="0"/>
              <a:t>until</a:t>
            </a:r>
            <a:r>
              <a:rPr lang="de-DE" dirty="0" smtClean="0"/>
              <a:t> 9/2017</a:t>
            </a:r>
            <a:endParaRPr lang="de-DE" dirty="0"/>
          </a:p>
        </p:txBody>
      </p:sp>
      <p:sp>
        <p:nvSpPr>
          <p:cNvPr id="19" name="Textfeld 18">
            <a:extLst>
              <a:ext uri="{FF2B5EF4-FFF2-40B4-BE49-F238E27FC236}">
                <a16:creationId xmlns:a16="http://schemas.microsoft.com/office/drawing/2014/main" id="{C6E5E460-7CC6-47B9-8222-EF5D996BD6A8}"/>
              </a:ext>
            </a:extLst>
          </p:cNvPr>
          <p:cNvSpPr txBox="1"/>
          <p:nvPr userDrawn="1"/>
        </p:nvSpPr>
        <p:spPr>
          <a:xfrm>
            <a:off x="6154356" y="1903013"/>
            <a:ext cx="2283062" cy="184666"/>
          </a:xfrm>
          <a:prstGeom prst="rect">
            <a:avLst/>
          </a:prstGeom>
          <a:noFill/>
        </p:spPr>
        <p:txBody>
          <a:bodyPr wrap="square" lIns="0" tIns="0" rIns="0" bIns="0" rtlCol="0">
            <a:spAutoFit/>
          </a:bodyPr>
          <a:lstStyle/>
          <a:p>
            <a:pPr lvl="0"/>
            <a:r>
              <a:rPr lang="de-DE" sz="1200" dirty="0">
                <a:solidFill>
                  <a:schemeClr val="accent5"/>
                </a:solidFill>
              </a:rPr>
              <a:t>Time frame</a:t>
            </a:r>
          </a:p>
        </p:txBody>
      </p:sp>
      <p:sp>
        <p:nvSpPr>
          <p:cNvPr id="20" name="Textplatzhalter 10">
            <a:extLst>
              <a:ext uri="{FF2B5EF4-FFF2-40B4-BE49-F238E27FC236}">
                <a16:creationId xmlns:a16="http://schemas.microsoft.com/office/drawing/2014/main" id="{668E67FF-ADCE-44C6-8416-B8D915C0BB21}"/>
              </a:ext>
            </a:extLst>
          </p:cNvPr>
          <p:cNvSpPr>
            <a:spLocks noGrp="1"/>
          </p:cNvSpPr>
          <p:nvPr>
            <p:ph type="body" sz="quarter" idx="18" hasCustomPrompt="1"/>
          </p:nvPr>
        </p:nvSpPr>
        <p:spPr>
          <a:xfrm>
            <a:off x="6156181" y="2783863"/>
            <a:ext cx="2281237" cy="248147"/>
          </a:xfrm>
        </p:spPr>
        <p:txBody>
          <a:bodyPr/>
          <a:lstStyle>
            <a:lvl1pPr>
              <a:defRPr sz="1200"/>
            </a:lvl1pPr>
            <a:lvl2pPr>
              <a:defRPr sz="1500"/>
            </a:lvl2pPr>
            <a:lvl3pPr>
              <a:defRPr sz="1500"/>
            </a:lvl3pPr>
            <a:lvl4pPr>
              <a:defRPr sz="1500"/>
            </a:lvl4pPr>
            <a:lvl5pPr>
              <a:defRPr sz="1500"/>
            </a:lvl5pPr>
          </a:lstStyle>
          <a:p>
            <a:pPr lvl="0"/>
            <a:r>
              <a:rPr lang="de-DE" dirty="0" smtClean="0"/>
              <a:t>Insurance, </a:t>
            </a:r>
            <a:r>
              <a:rPr lang="de-DE" dirty="0" err="1" smtClean="0"/>
              <a:t>Restructuring</a:t>
            </a:r>
            <a:endParaRPr lang="de-DE" dirty="0"/>
          </a:p>
        </p:txBody>
      </p:sp>
      <p:sp>
        <p:nvSpPr>
          <p:cNvPr id="21" name="Textfeld 20">
            <a:extLst>
              <a:ext uri="{FF2B5EF4-FFF2-40B4-BE49-F238E27FC236}">
                <a16:creationId xmlns:a16="http://schemas.microsoft.com/office/drawing/2014/main" id="{5E3AE0D5-B94D-47E2-8E3F-2FE5E79670BB}"/>
              </a:ext>
            </a:extLst>
          </p:cNvPr>
          <p:cNvSpPr txBox="1"/>
          <p:nvPr userDrawn="1"/>
        </p:nvSpPr>
        <p:spPr>
          <a:xfrm>
            <a:off x="6154356" y="2554020"/>
            <a:ext cx="2283062" cy="184666"/>
          </a:xfrm>
          <a:prstGeom prst="rect">
            <a:avLst/>
          </a:prstGeom>
          <a:noFill/>
        </p:spPr>
        <p:txBody>
          <a:bodyPr wrap="square" lIns="0" tIns="0" rIns="0" bIns="0" rtlCol="0">
            <a:spAutoFit/>
          </a:bodyPr>
          <a:lstStyle/>
          <a:p>
            <a:pPr lvl="0"/>
            <a:r>
              <a:rPr lang="de-DE" sz="1200" dirty="0">
                <a:solidFill>
                  <a:schemeClr val="accent5"/>
                </a:solidFill>
              </a:rPr>
              <a:t>Services</a:t>
            </a:r>
          </a:p>
        </p:txBody>
      </p:sp>
      <p:sp>
        <p:nvSpPr>
          <p:cNvPr id="23" name="Textplatzhalter 22">
            <a:extLst>
              <a:ext uri="{FF2B5EF4-FFF2-40B4-BE49-F238E27FC236}">
                <a16:creationId xmlns:a16="http://schemas.microsoft.com/office/drawing/2014/main" id="{C5756A26-FCF0-4009-B333-4ED14C93D500}"/>
              </a:ext>
            </a:extLst>
          </p:cNvPr>
          <p:cNvSpPr>
            <a:spLocks noGrp="1"/>
          </p:cNvSpPr>
          <p:nvPr>
            <p:ph type="body" sz="quarter" idx="19" hasCustomPrompt="1"/>
          </p:nvPr>
        </p:nvSpPr>
        <p:spPr>
          <a:xfrm>
            <a:off x="323850" y="3616036"/>
            <a:ext cx="2665413" cy="1684627"/>
          </a:xfrm>
          <a:solidFill>
            <a:schemeClr val="bg2"/>
          </a:solidFill>
        </p:spPr>
        <p:txBody>
          <a:bodyPr lIns="72000" tIns="324000" rIns="72000" bIns="72000"/>
          <a:lstStyle>
            <a:lvl1pPr algn="ctr">
              <a:defRPr sz="3600">
                <a:latin typeface="+mj-lt"/>
              </a:defRPr>
            </a:lvl1pPr>
            <a:lvl2pPr marL="0" indent="0" algn="ctr">
              <a:buFont typeface="Arial" panose="020B0604020202020204" pitchFamily="34" charset="0"/>
              <a:buNone/>
              <a:defRPr sz="1200"/>
            </a:lvl2pPr>
          </a:lstStyle>
          <a:p>
            <a:pPr lvl="0"/>
            <a:r>
              <a:rPr lang="de-DE" dirty="0" smtClean="0"/>
              <a:t>32</a:t>
            </a:r>
          </a:p>
        </p:txBody>
      </p:sp>
      <p:sp>
        <p:nvSpPr>
          <p:cNvPr id="24" name="Textplatzhalter 22">
            <a:extLst>
              <a:ext uri="{FF2B5EF4-FFF2-40B4-BE49-F238E27FC236}">
                <a16:creationId xmlns:a16="http://schemas.microsoft.com/office/drawing/2014/main" id="{33B6E677-E44B-42C0-B71B-2AC3C7590B9F}"/>
              </a:ext>
            </a:extLst>
          </p:cNvPr>
          <p:cNvSpPr>
            <a:spLocks noGrp="1"/>
          </p:cNvSpPr>
          <p:nvPr>
            <p:ph type="body" sz="quarter" idx="20" hasCustomPrompt="1"/>
          </p:nvPr>
        </p:nvSpPr>
        <p:spPr>
          <a:xfrm>
            <a:off x="3232468" y="3616035"/>
            <a:ext cx="2665413" cy="1684627"/>
          </a:xfrm>
          <a:solidFill>
            <a:schemeClr val="bg2"/>
          </a:solidFill>
        </p:spPr>
        <p:txBody>
          <a:bodyPr lIns="72000" tIns="324000" rIns="72000" bIns="72000"/>
          <a:lstStyle>
            <a:lvl1pPr algn="ctr">
              <a:defRPr sz="3600">
                <a:latin typeface="+mj-lt"/>
              </a:defRPr>
            </a:lvl1pPr>
            <a:lvl2pPr marL="0" indent="0" algn="ctr">
              <a:buFont typeface="Arial" panose="020B0604020202020204" pitchFamily="34" charset="0"/>
              <a:buNone/>
              <a:defRPr sz="1200"/>
            </a:lvl2pPr>
          </a:lstStyle>
          <a:p>
            <a:pPr lvl="0"/>
            <a:r>
              <a:rPr lang="de-DE" dirty="0" smtClean="0"/>
              <a:t>4612</a:t>
            </a:r>
          </a:p>
        </p:txBody>
      </p:sp>
      <p:sp>
        <p:nvSpPr>
          <p:cNvPr id="25" name="Textplatzhalter 22">
            <a:extLst>
              <a:ext uri="{FF2B5EF4-FFF2-40B4-BE49-F238E27FC236}">
                <a16:creationId xmlns:a16="http://schemas.microsoft.com/office/drawing/2014/main" id="{18D3F294-4F39-4EB8-BD3E-669076E3E887}"/>
              </a:ext>
            </a:extLst>
          </p:cNvPr>
          <p:cNvSpPr>
            <a:spLocks noGrp="1"/>
          </p:cNvSpPr>
          <p:nvPr>
            <p:ph type="body" sz="quarter" idx="21" hasCustomPrompt="1"/>
          </p:nvPr>
        </p:nvSpPr>
        <p:spPr>
          <a:xfrm>
            <a:off x="6154356" y="3616035"/>
            <a:ext cx="2665413" cy="1684627"/>
          </a:xfrm>
          <a:solidFill>
            <a:schemeClr val="bg2"/>
          </a:solidFill>
        </p:spPr>
        <p:txBody>
          <a:bodyPr lIns="72000" tIns="324000" rIns="72000" bIns="72000"/>
          <a:lstStyle>
            <a:lvl1pPr algn="ctr">
              <a:defRPr sz="3600">
                <a:latin typeface="+mj-lt"/>
              </a:defRPr>
            </a:lvl1pPr>
            <a:lvl2pPr marL="0" indent="0" algn="ctr">
              <a:buFont typeface="Arial" panose="020B0604020202020204" pitchFamily="34" charset="0"/>
              <a:buNone/>
              <a:defRPr sz="1200"/>
            </a:lvl2pPr>
          </a:lstStyle>
          <a:p>
            <a:pPr lvl="0"/>
            <a:r>
              <a:rPr lang="de-DE" dirty="0" smtClean="0"/>
              <a:t>912</a:t>
            </a:r>
          </a:p>
        </p:txBody>
      </p:sp>
    </p:spTree>
    <p:extLst>
      <p:ext uri="{BB962C8B-B14F-4D97-AF65-F5344CB8AC3E}">
        <p14:creationId xmlns:p14="http://schemas.microsoft.com/office/powerpoint/2010/main" val="302430999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Our Values 1/3">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5BBAD49C-1BA8-4286-A820-251127CA06F8}" type="datetime1">
              <a:rPr lang="de-CH" smtClean="0"/>
              <a:t>13.09.2021</a:t>
            </a:fld>
            <a:endParaRPr lang="de-CH" dirty="0"/>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442AD375-037F-43D0-B059-5172DA06796A}" type="slidenum">
              <a:rPr lang="de-CH" smtClean="0"/>
              <a:t>‹Nr.›</a:t>
            </a:fld>
            <a:endParaRPr lang="de-CH"/>
          </a:p>
        </p:txBody>
      </p:sp>
      <p:sp>
        <p:nvSpPr>
          <p:cNvPr id="3" name="Textfeld 2"/>
          <p:cNvSpPr txBox="1"/>
          <p:nvPr userDrawn="1"/>
        </p:nvSpPr>
        <p:spPr>
          <a:xfrm>
            <a:off x="714375" y="692696"/>
            <a:ext cx="7720013" cy="276999"/>
          </a:xfrm>
          <a:prstGeom prst="rect">
            <a:avLst/>
          </a:prstGeom>
          <a:noFill/>
        </p:spPr>
        <p:txBody>
          <a:bodyPr wrap="square" lIns="0" tIns="0" rIns="0" bIns="0" rtlCol="0">
            <a:spAutoFit/>
          </a:bodyPr>
          <a:lstStyle/>
          <a:p>
            <a:endParaRPr lang="en-GB" dirty="0"/>
          </a:p>
        </p:txBody>
      </p:sp>
      <p:sp>
        <p:nvSpPr>
          <p:cNvPr id="7" name="Textfeld 6"/>
          <p:cNvSpPr txBox="1"/>
          <p:nvPr userDrawn="1"/>
        </p:nvSpPr>
        <p:spPr>
          <a:xfrm>
            <a:off x="714375" y="293688"/>
            <a:ext cx="7720013" cy="184666"/>
          </a:xfrm>
          <a:prstGeom prst="rect">
            <a:avLst/>
          </a:prstGeom>
          <a:noFill/>
        </p:spPr>
        <p:txBody>
          <a:bodyPr wrap="square" lIns="0" tIns="0" rIns="0" bIns="0" rtlCol="0">
            <a:spAutoFit/>
          </a:bodyPr>
          <a:lstStyle/>
          <a:p>
            <a:pPr algn="ctr"/>
            <a:r>
              <a:rPr lang="de-CH" sz="1200" cap="all" baseline="0" noProof="0" dirty="0" smtClean="0">
                <a:solidFill>
                  <a:schemeClr val="tx2"/>
                </a:solidFill>
              </a:rPr>
              <a:t>Unsere Werte</a:t>
            </a:r>
            <a:endParaRPr lang="de-CH" sz="1200" cap="all" baseline="0" noProof="0" dirty="0">
              <a:solidFill>
                <a:schemeClr val="tx2"/>
              </a:solidFill>
            </a:endParaRPr>
          </a:p>
        </p:txBody>
      </p:sp>
      <p:sp>
        <p:nvSpPr>
          <p:cNvPr id="9" name="Textfeld 8"/>
          <p:cNvSpPr txBox="1"/>
          <p:nvPr userDrawn="1"/>
        </p:nvSpPr>
        <p:spPr>
          <a:xfrm>
            <a:off x="714375" y="594201"/>
            <a:ext cx="7720013" cy="492443"/>
          </a:xfrm>
          <a:prstGeom prst="rect">
            <a:avLst/>
          </a:prstGeom>
          <a:noFill/>
        </p:spPr>
        <p:txBody>
          <a:bodyPr wrap="square" lIns="0" tIns="0" rIns="0" bIns="0" rtlCol="0">
            <a:spAutoFit/>
          </a:bodyPr>
          <a:lstStyle/>
          <a:p>
            <a:pPr algn="ctr"/>
            <a:r>
              <a:rPr lang="en-GB" sz="3200" dirty="0" smtClean="0">
                <a:solidFill>
                  <a:schemeClr val="accent1"/>
                </a:solidFill>
                <a:latin typeface="+mj-lt"/>
              </a:rPr>
              <a:t>The distinctive</a:t>
            </a:r>
            <a:r>
              <a:rPr lang="en-GB" sz="3200" baseline="0" dirty="0" smtClean="0">
                <a:solidFill>
                  <a:schemeClr val="accent1"/>
                </a:solidFill>
                <a:latin typeface="+mj-lt"/>
              </a:rPr>
              <a:t> difference</a:t>
            </a:r>
            <a:endParaRPr lang="en-GB" sz="3200" dirty="0">
              <a:solidFill>
                <a:schemeClr val="accent1"/>
              </a:solidFill>
              <a:latin typeface="+mj-lt"/>
            </a:endParaRPr>
          </a:p>
        </p:txBody>
      </p:sp>
      <p:grpSp>
        <p:nvGrpSpPr>
          <p:cNvPr id="10" name="Gruppieren 9">
            <a:extLst>
              <a:ext uri="{FF2B5EF4-FFF2-40B4-BE49-F238E27FC236}">
                <a16:creationId xmlns:a16="http://schemas.microsoft.com/office/drawing/2014/main" id="{10D131FE-186F-4BD0-8F01-70E60891A3F6}"/>
              </a:ext>
            </a:extLst>
          </p:cNvPr>
          <p:cNvGrpSpPr/>
          <p:nvPr userDrawn="1"/>
        </p:nvGrpSpPr>
        <p:grpSpPr>
          <a:xfrm>
            <a:off x="2209800" y="1424108"/>
            <a:ext cx="4735513" cy="4735513"/>
            <a:chOff x="2209800" y="1424108"/>
            <a:chExt cx="4735513" cy="4735513"/>
          </a:xfrm>
        </p:grpSpPr>
        <p:grpSp>
          <p:nvGrpSpPr>
            <p:cNvPr id="11" name="Gruppieren 10">
              <a:extLst>
                <a:ext uri="{FF2B5EF4-FFF2-40B4-BE49-F238E27FC236}">
                  <a16:creationId xmlns:a16="http://schemas.microsoft.com/office/drawing/2014/main" id="{AE85DDAF-4BBC-44F1-99BF-E91F319A5AFE}"/>
                </a:ext>
              </a:extLst>
            </p:cNvPr>
            <p:cNvGrpSpPr/>
            <p:nvPr/>
          </p:nvGrpSpPr>
          <p:grpSpPr>
            <a:xfrm>
              <a:off x="2209800" y="1424108"/>
              <a:ext cx="4735513" cy="4735513"/>
              <a:chOff x="2209800" y="1424108"/>
              <a:chExt cx="4735513" cy="4735513"/>
            </a:xfrm>
          </p:grpSpPr>
          <p:sp>
            <p:nvSpPr>
              <p:cNvPr id="19" name="Freeform 5">
                <a:extLst>
                  <a:ext uri="{FF2B5EF4-FFF2-40B4-BE49-F238E27FC236}">
                    <a16:creationId xmlns:a16="http://schemas.microsoft.com/office/drawing/2014/main" id="{50DF121B-56FA-4D74-BCFF-B7066C590EA6}"/>
                  </a:ext>
                </a:extLst>
              </p:cNvPr>
              <p:cNvSpPr>
                <a:spLocks/>
              </p:cNvSpPr>
              <p:nvPr/>
            </p:nvSpPr>
            <p:spPr bwMode="auto">
              <a:xfrm>
                <a:off x="4595813" y="1544758"/>
                <a:ext cx="1919288" cy="1939925"/>
              </a:xfrm>
              <a:custGeom>
                <a:avLst/>
                <a:gdLst>
                  <a:gd name="T0" fmla="*/ 499 w 2012"/>
                  <a:gd name="T1" fmla="*/ 2034 h 2034"/>
                  <a:gd name="T2" fmla="*/ 499 w 2012"/>
                  <a:gd name="T3" fmla="*/ 2034 h 2034"/>
                  <a:gd name="T4" fmla="*/ 2012 w 2012"/>
                  <a:gd name="T5" fmla="*/ 1162 h 2034"/>
                  <a:gd name="T6" fmla="*/ 0 w 2012"/>
                  <a:gd name="T7" fmla="*/ 0 h 2034"/>
                  <a:gd name="T8" fmla="*/ 0 w 2012"/>
                  <a:gd name="T9" fmla="*/ 1745 h 2034"/>
                  <a:gd name="T10" fmla="*/ 499 w 2012"/>
                  <a:gd name="T11" fmla="*/ 2034 h 2034"/>
                </a:gdLst>
                <a:ahLst/>
                <a:cxnLst>
                  <a:cxn ang="0">
                    <a:pos x="T0" y="T1"/>
                  </a:cxn>
                  <a:cxn ang="0">
                    <a:pos x="T2" y="T3"/>
                  </a:cxn>
                  <a:cxn ang="0">
                    <a:pos x="T4" y="T5"/>
                  </a:cxn>
                  <a:cxn ang="0">
                    <a:pos x="T6" y="T7"/>
                  </a:cxn>
                  <a:cxn ang="0">
                    <a:pos x="T8" y="T9"/>
                  </a:cxn>
                  <a:cxn ang="0">
                    <a:pos x="T10" y="T11"/>
                  </a:cxn>
                </a:cxnLst>
                <a:rect l="0" t="0" r="r" b="b"/>
                <a:pathLst>
                  <a:path w="2012" h="2034">
                    <a:moveTo>
                      <a:pt x="499" y="2034"/>
                    </a:moveTo>
                    <a:lnTo>
                      <a:pt x="499" y="2034"/>
                    </a:lnTo>
                    <a:lnTo>
                      <a:pt x="2012" y="1162"/>
                    </a:lnTo>
                    <a:cubicBezTo>
                      <a:pt x="1581" y="427"/>
                      <a:pt x="852" y="6"/>
                      <a:pt x="0" y="0"/>
                    </a:cubicBezTo>
                    <a:lnTo>
                      <a:pt x="0" y="1745"/>
                    </a:lnTo>
                    <a:cubicBezTo>
                      <a:pt x="210" y="1751"/>
                      <a:pt x="389" y="1855"/>
                      <a:pt x="499" y="2034"/>
                    </a:cubicBezTo>
                    <a:close/>
                  </a:path>
                </a:pathLst>
              </a:custGeom>
              <a:solidFill>
                <a:schemeClr val="bg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0" name="Freeform 6">
                <a:extLst>
                  <a:ext uri="{FF2B5EF4-FFF2-40B4-BE49-F238E27FC236}">
                    <a16:creationId xmlns:a16="http://schemas.microsoft.com/office/drawing/2014/main" id="{7C939A3E-8155-4271-88FB-3155F6E341AF}"/>
                  </a:ext>
                </a:extLst>
              </p:cNvPr>
              <p:cNvSpPr>
                <a:spLocks noEditPoints="1"/>
              </p:cNvSpPr>
              <p:nvPr/>
            </p:nvSpPr>
            <p:spPr bwMode="auto">
              <a:xfrm>
                <a:off x="2209800" y="1424108"/>
                <a:ext cx="4735513" cy="4735513"/>
              </a:xfrm>
              <a:custGeom>
                <a:avLst/>
                <a:gdLst>
                  <a:gd name="T0" fmla="*/ 2481 w 4963"/>
                  <a:gd name="T1" fmla="*/ 4963 h 4963"/>
                  <a:gd name="T2" fmla="*/ 2481 w 4963"/>
                  <a:gd name="T3" fmla="*/ 4963 h 4963"/>
                  <a:gd name="T4" fmla="*/ 1515 w 4963"/>
                  <a:gd name="T5" fmla="*/ 4767 h 4963"/>
                  <a:gd name="T6" fmla="*/ 726 w 4963"/>
                  <a:gd name="T7" fmla="*/ 4236 h 4963"/>
                  <a:gd name="T8" fmla="*/ 195 w 4963"/>
                  <a:gd name="T9" fmla="*/ 3447 h 4963"/>
                  <a:gd name="T10" fmla="*/ 0 w 4963"/>
                  <a:gd name="T11" fmla="*/ 2481 h 4963"/>
                  <a:gd name="T12" fmla="*/ 195 w 4963"/>
                  <a:gd name="T13" fmla="*/ 1514 h 4963"/>
                  <a:gd name="T14" fmla="*/ 726 w 4963"/>
                  <a:gd name="T15" fmla="*/ 725 h 4963"/>
                  <a:gd name="T16" fmla="*/ 1515 w 4963"/>
                  <a:gd name="T17" fmla="*/ 194 h 4963"/>
                  <a:gd name="T18" fmla="*/ 2481 w 4963"/>
                  <a:gd name="T19" fmla="*/ 0 h 4963"/>
                  <a:gd name="T20" fmla="*/ 3448 w 4963"/>
                  <a:gd name="T21" fmla="*/ 194 h 4963"/>
                  <a:gd name="T22" fmla="*/ 4237 w 4963"/>
                  <a:gd name="T23" fmla="*/ 725 h 4963"/>
                  <a:gd name="T24" fmla="*/ 4768 w 4963"/>
                  <a:gd name="T25" fmla="*/ 1514 h 4963"/>
                  <a:gd name="T26" fmla="*/ 4963 w 4963"/>
                  <a:gd name="T27" fmla="*/ 2481 h 4963"/>
                  <a:gd name="T28" fmla="*/ 4768 w 4963"/>
                  <a:gd name="T29" fmla="*/ 3447 h 4963"/>
                  <a:gd name="T30" fmla="*/ 4237 w 4963"/>
                  <a:gd name="T31" fmla="*/ 4236 h 4963"/>
                  <a:gd name="T32" fmla="*/ 3448 w 4963"/>
                  <a:gd name="T33" fmla="*/ 4767 h 4963"/>
                  <a:gd name="T34" fmla="*/ 2481 w 4963"/>
                  <a:gd name="T35" fmla="*/ 4963 h 4963"/>
                  <a:gd name="T36" fmla="*/ 2481 w 4963"/>
                  <a:gd name="T37" fmla="*/ 3 h 4963"/>
                  <a:gd name="T38" fmla="*/ 2481 w 4963"/>
                  <a:gd name="T39" fmla="*/ 3 h 4963"/>
                  <a:gd name="T40" fmla="*/ 1517 w 4963"/>
                  <a:gd name="T41" fmla="*/ 197 h 4963"/>
                  <a:gd name="T42" fmla="*/ 729 w 4963"/>
                  <a:gd name="T43" fmla="*/ 728 h 4963"/>
                  <a:gd name="T44" fmla="*/ 198 w 4963"/>
                  <a:gd name="T45" fmla="*/ 1516 h 4963"/>
                  <a:gd name="T46" fmla="*/ 3 w 4963"/>
                  <a:gd name="T47" fmla="*/ 2481 h 4963"/>
                  <a:gd name="T48" fmla="*/ 198 w 4963"/>
                  <a:gd name="T49" fmla="*/ 3445 h 4963"/>
                  <a:gd name="T50" fmla="*/ 729 w 4963"/>
                  <a:gd name="T51" fmla="*/ 4233 h 4963"/>
                  <a:gd name="T52" fmla="*/ 1517 w 4963"/>
                  <a:gd name="T53" fmla="*/ 4764 h 4963"/>
                  <a:gd name="T54" fmla="*/ 2481 w 4963"/>
                  <a:gd name="T55" fmla="*/ 4958 h 4963"/>
                  <a:gd name="T56" fmla="*/ 3446 w 4963"/>
                  <a:gd name="T57" fmla="*/ 4764 h 4963"/>
                  <a:gd name="T58" fmla="*/ 4234 w 4963"/>
                  <a:gd name="T59" fmla="*/ 4233 h 4963"/>
                  <a:gd name="T60" fmla="*/ 4765 w 4963"/>
                  <a:gd name="T61" fmla="*/ 3445 h 4963"/>
                  <a:gd name="T62" fmla="*/ 4959 w 4963"/>
                  <a:gd name="T63" fmla="*/ 2481 h 4963"/>
                  <a:gd name="T64" fmla="*/ 4765 w 4963"/>
                  <a:gd name="T65" fmla="*/ 1516 h 4963"/>
                  <a:gd name="T66" fmla="*/ 4234 w 4963"/>
                  <a:gd name="T67" fmla="*/ 728 h 4963"/>
                  <a:gd name="T68" fmla="*/ 3446 w 4963"/>
                  <a:gd name="T69" fmla="*/ 197 h 4963"/>
                  <a:gd name="T70" fmla="*/ 2481 w 4963"/>
                  <a:gd name="T71" fmla="*/ 3 h 4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63" h="4963">
                    <a:moveTo>
                      <a:pt x="2481" y="4963"/>
                    </a:moveTo>
                    <a:lnTo>
                      <a:pt x="2481" y="4963"/>
                    </a:lnTo>
                    <a:cubicBezTo>
                      <a:pt x="2146" y="4963"/>
                      <a:pt x="1821" y="4897"/>
                      <a:pt x="1515" y="4767"/>
                    </a:cubicBezTo>
                    <a:cubicBezTo>
                      <a:pt x="1220" y="4642"/>
                      <a:pt x="954" y="4463"/>
                      <a:pt x="726" y="4236"/>
                    </a:cubicBezTo>
                    <a:cubicBezTo>
                      <a:pt x="499" y="4008"/>
                      <a:pt x="320" y="3742"/>
                      <a:pt x="195" y="3447"/>
                    </a:cubicBezTo>
                    <a:cubicBezTo>
                      <a:pt x="65" y="3141"/>
                      <a:pt x="0" y="2816"/>
                      <a:pt x="0" y="2481"/>
                    </a:cubicBezTo>
                    <a:cubicBezTo>
                      <a:pt x="0" y="2145"/>
                      <a:pt x="65" y="1820"/>
                      <a:pt x="195" y="1514"/>
                    </a:cubicBezTo>
                    <a:cubicBezTo>
                      <a:pt x="320" y="1219"/>
                      <a:pt x="499" y="953"/>
                      <a:pt x="726" y="725"/>
                    </a:cubicBezTo>
                    <a:cubicBezTo>
                      <a:pt x="954" y="498"/>
                      <a:pt x="1220" y="319"/>
                      <a:pt x="1515" y="194"/>
                    </a:cubicBezTo>
                    <a:cubicBezTo>
                      <a:pt x="1821" y="64"/>
                      <a:pt x="2146" y="0"/>
                      <a:pt x="2481" y="0"/>
                    </a:cubicBezTo>
                    <a:cubicBezTo>
                      <a:pt x="2817" y="0"/>
                      <a:pt x="3142" y="64"/>
                      <a:pt x="3448" y="194"/>
                    </a:cubicBezTo>
                    <a:cubicBezTo>
                      <a:pt x="3743" y="319"/>
                      <a:pt x="4009" y="498"/>
                      <a:pt x="4237" y="725"/>
                    </a:cubicBezTo>
                    <a:cubicBezTo>
                      <a:pt x="4464" y="953"/>
                      <a:pt x="4643" y="1219"/>
                      <a:pt x="4768" y="1514"/>
                    </a:cubicBezTo>
                    <a:cubicBezTo>
                      <a:pt x="4898" y="1820"/>
                      <a:pt x="4963" y="2145"/>
                      <a:pt x="4963" y="2481"/>
                    </a:cubicBezTo>
                    <a:cubicBezTo>
                      <a:pt x="4963" y="2816"/>
                      <a:pt x="4898" y="3141"/>
                      <a:pt x="4768" y="3447"/>
                    </a:cubicBezTo>
                    <a:cubicBezTo>
                      <a:pt x="4643" y="3742"/>
                      <a:pt x="4464" y="4008"/>
                      <a:pt x="4237" y="4236"/>
                    </a:cubicBezTo>
                    <a:cubicBezTo>
                      <a:pt x="4009" y="4463"/>
                      <a:pt x="3743" y="4642"/>
                      <a:pt x="3448" y="4767"/>
                    </a:cubicBezTo>
                    <a:cubicBezTo>
                      <a:pt x="3142" y="4897"/>
                      <a:pt x="2817" y="4963"/>
                      <a:pt x="2481" y="4963"/>
                    </a:cubicBezTo>
                    <a:close/>
                    <a:moveTo>
                      <a:pt x="2481" y="3"/>
                    </a:moveTo>
                    <a:lnTo>
                      <a:pt x="2481" y="3"/>
                    </a:lnTo>
                    <a:cubicBezTo>
                      <a:pt x="2147" y="3"/>
                      <a:pt x="1822" y="68"/>
                      <a:pt x="1517" y="197"/>
                    </a:cubicBezTo>
                    <a:cubicBezTo>
                      <a:pt x="1222" y="322"/>
                      <a:pt x="957" y="501"/>
                      <a:pt x="729" y="728"/>
                    </a:cubicBezTo>
                    <a:cubicBezTo>
                      <a:pt x="502" y="956"/>
                      <a:pt x="323" y="1221"/>
                      <a:pt x="198" y="1516"/>
                    </a:cubicBezTo>
                    <a:cubicBezTo>
                      <a:pt x="69" y="1821"/>
                      <a:pt x="3" y="2146"/>
                      <a:pt x="3" y="2481"/>
                    </a:cubicBezTo>
                    <a:cubicBezTo>
                      <a:pt x="3" y="2815"/>
                      <a:pt x="69" y="3140"/>
                      <a:pt x="198" y="3445"/>
                    </a:cubicBezTo>
                    <a:cubicBezTo>
                      <a:pt x="323" y="3740"/>
                      <a:pt x="502" y="4005"/>
                      <a:pt x="729" y="4233"/>
                    </a:cubicBezTo>
                    <a:cubicBezTo>
                      <a:pt x="957" y="4460"/>
                      <a:pt x="1222" y="4639"/>
                      <a:pt x="1517" y="4764"/>
                    </a:cubicBezTo>
                    <a:cubicBezTo>
                      <a:pt x="1822" y="4893"/>
                      <a:pt x="2147" y="4958"/>
                      <a:pt x="2481" y="4958"/>
                    </a:cubicBezTo>
                    <a:cubicBezTo>
                      <a:pt x="2816" y="4958"/>
                      <a:pt x="3141" y="4893"/>
                      <a:pt x="3446" y="4764"/>
                    </a:cubicBezTo>
                    <a:cubicBezTo>
                      <a:pt x="3741" y="4639"/>
                      <a:pt x="4006" y="4460"/>
                      <a:pt x="4234" y="4233"/>
                    </a:cubicBezTo>
                    <a:cubicBezTo>
                      <a:pt x="4461" y="4005"/>
                      <a:pt x="4640" y="3740"/>
                      <a:pt x="4765" y="3445"/>
                    </a:cubicBezTo>
                    <a:cubicBezTo>
                      <a:pt x="4894" y="3140"/>
                      <a:pt x="4959" y="2815"/>
                      <a:pt x="4959" y="2481"/>
                    </a:cubicBezTo>
                    <a:cubicBezTo>
                      <a:pt x="4959" y="2146"/>
                      <a:pt x="4894" y="1821"/>
                      <a:pt x="4765" y="1516"/>
                    </a:cubicBezTo>
                    <a:cubicBezTo>
                      <a:pt x="4640" y="1221"/>
                      <a:pt x="4461" y="956"/>
                      <a:pt x="4234" y="728"/>
                    </a:cubicBezTo>
                    <a:cubicBezTo>
                      <a:pt x="4006" y="501"/>
                      <a:pt x="3741" y="322"/>
                      <a:pt x="3446" y="197"/>
                    </a:cubicBezTo>
                    <a:cubicBezTo>
                      <a:pt x="3141" y="68"/>
                      <a:pt x="2816" y="3"/>
                      <a:pt x="2481" y="3"/>
                    </a:cubicBezTo>
                    <a:close/>
                  </a:path>
                </a:pathLst>
              </a:custGeom>
              <a:solidFill>
                <a:schemeClr val="tx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1" name="Freeform 7">
                <a:extLst>
                  <a:ext uri="{FF2B5EF4-FFF2-40B4-BE49-F238E27FC236}">
                    <a16:creationId xmlns:a16="http://schemas.microsoft.com/office/drawing/2014/main" id="{AD9DBD6C-54EB-4E7F-AF47-04103797B602}"/>
                  </a:ext>
                </a:extLst>
              </p:cNvPr>
              <p:cNvSpPr>
                <a:spLocks/>
              </p:cNvSpPr>
              <p:nvPr/>
            </p:nvSpPr>
            <p:spPr bwMode="auto">
              <a:xfrm>
                <a:off x="2638425" y="1544758"/>
                <a:ext cx="1919288" cy="1939925"/>
              </a:xfrm>
              <a:custGeom>
                <a:avLst/>
                <a:gdLst>
                  <a:gd name="T0" fmla="*/ 2011 w 2011"/>
                  <a:gd name="T1" fmla="*/ 1745 h 2034"/>
                  <a:gd name="T2" fmla="*/ 2011 w 2011"/>
                  <a:gd name="T3" fmla="*/ 1745 h 2034"/>
                  <a:gd name="T4" fmla="*/ 2011 w 2011"/>
                  <a:gd name="T5" fmla="*/ 0 h 2034"/>
                  <a:gd name="T6" fmla="*/ 0 w 2011"/>
                  <a:gd name="T7" fmla="*/ 1162 h 2034"/>
                  <a:gd name="T8" fmla="*/ 1513 w 2011"/>
                  <a:gd name="T9" fmla="*/ 2034 h 2034"/>
                  <a:gd name="T10" fmla="*/ 2011 w 2011"/>
                  <a:gd name="T11" fmla="*/ 1745 h 2034"/>
                </a:gdLst>
                <a:ahLst/>
                <a:cxnLst>
                  <a:cxn ang="0">
                    <a:pos x="T0" y="T1"/>
                  </a:cxn>
                  <a:cxn ang="0">
                    <a:pos x="T2" y="T3"/>
                  </a:cxn>
                  <a:cxn ang="0">
                    <a:pos x="T4" y="T5"/>
                  </a:cxn>
                  <a:cxn ang="0">
                    <a:pos x="T6" y="T7"/>
                  </a:cxn>
                  <a:cxn ang="0">
                    <a:pos x="T8" y="T9"/>
                  </a:cxn>
                  <a:cxn ang="0">
                    <a:pos x="T10" y="T11"/>
                  </a:cxn>
                </a:cxnLst>
                <a:rect l="0" t="0" r="r" b="b"/>
                <a:pathLst>
                  <a:path w="2011" h="2034">
                    <a:moveTo>
                      <a:pt x="2011" y="1745"/>
                    </a:moveTo>
                    <a:lnTo>
                      <a:pt x="2011" y="1745"/>
                    </a:lnTo>
                    <a:lnTo>
                      <a:pt x="2011" y="0"/>
                    </a:lnTo>
                    <a:cubicBezTo>
                      <a:pt x="1159" y="6"/>
                      <a:pt x="431" y="427"/>
                      <a:pt x="0" y="1162"/>
                    </a:cubicBezTo>
                    <a:lnTo>
                      <a:pt x="1513" y="2034"/>
                    </a:lnTo>
                    <a:cubicBezTo>
                      <a:pt x="1623" y="1855"/>
                      <a:pt x="1802" y="1751"/>
                      <a:pt x="2011" y="1745"/>
                    </a:cubicBezTo>
                    <a:close/>
                  </a:path>
                </a:pathLst>
              </a:custGeom>
              <a:solidFill>
                <a:schemeClr val="bg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2" name="Freeform 8">
                <a:extLst>
                  <a:ext uri="{FF2B5EF4-FFF2-40B4-BE49-F238E27FC236}">
                    <a16:creationId xmlns:a16="http://schemas.microsoft.com/office/drawing/2014/main" id="{1B07A3B9-E60A-4925-8668-C5AAF8A06250}"/>
                  </a:ext>
                </a:extLst>
              </p:cNvPr>
              <p:cNvSpPr>
                <a:spLocks/>
              </p:cNvSpPr>
              <p:nvPr/>
            </p:nvSpPr>
            <p:spPr bwMode="auto">
              <a:xfrm>
                <a:off x="2220913" y="2686170"/>
                <a:ext cx="1843088" cy="2209800"/>
              </a:xfrm>
              <a:custGeom>
                <a:avLst/>
                <a:gdLst>
                  <a:gd name="T0" fmla="*/ 1931 w 1931"/>
                  <a:gd name="T1" fmla="*/ 871 h 2317"/>
                  <a:gd name="T2" fmla="*/ 1931 w 1931"/>
                  <a:gd name="T3" fmla="*/ 871 h 2317"/>
                  <a:gd name="T4" fmla="*/ 418 w 1931"/>
                  <a:gd name="T5" fmla="*/ 0 h 2317"/>
                  <a:gd name="T6" fmla="*/ 418 w 1931"/>
                  <a:gd name="T7" fmla="*/ 2317 h 2317"/>
                  <a:gd name="T8" fmla="*/ 1931 w 1931"/>
                  <a:gd name="T9" fmla="*/ 1446 h 2317"/>
                  <a:gd name="T10" fmla="*/ 1931 w 1931"/>
                  <a:gd name="T11" fmla="*/ 871 h 2317"/>
                </a:gdLst>
                <a:ahLst/>
                <a:cxnLst>
                  <a:cxn ang="0">
                    <a:pos x="T0" y="T1"/>
                  </a:cxn>
                  <a:cxn ang="0">
                    <a:pos x="T2" y="T3"/>
                  </a:cxn>
                  <a:cxn ang="0">
                    <a:pos x="T4" y="T5"/>
                  </a:cxn>
                  <a:cxn ang="0">
                    <a:pos x="T6" y="T7"/>
                  </a:cxn>
                  <a:cxn ang="0">
                    <a:pos x="T8" y="T9"/>
                  </a:cxn>
                  <a:cxn ang="0">
                    <a:pos x="T10" y="T11"/>
                  </a:cxn>
                </a:cxnLst>
                <a:rect l="0" t="0" r="r" b="b"/>
                <a:pathLst>
                  <a:path w="1931" h="2317">
                    <a:moveTo>
                      <a:pt x="1931" y="871"/>
                    </a:moveTo>
                    <a:lnTo>
                      <a:pt x="1931" y="871"/>
                    </a:lnTo>
                    <a:lnTo>
                      <a:pt x="418" y="0"/>
                    </a:lnTo>
                    <a:cubicBezTo>
                      <a:pt x="0" y="739"/>
                      <a:pt x="0" y="1578"/>
                      <a:pt x="418" y="2317"/>
                    </a:cubicBezTo>
                    <a:lnTo>
                      <a:pt x="1931" y="1446"/>
                    </a:lnTo>
                    <a:cubicBezTo>
                      <a:pt x="1832" y="1262"/>
                      <a:pt x="1832" y="1055"/>
                      <a:pt x="1931" y="871"/>
                    </a:cubicBezTo>
                    <a:close/>
                  </a:path>
                </a:pathLst>
              </a:custGeom>
              <a:solidFill>
                <a:schemeClr val="bg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3" name="Freeform 9">
                <a:extLst>
                  <a:ext uri="{FF2B5EF4-FFF2-40B4-BE49-F238E27FC236}">
                    <a16:creationId xmlns:a16="http://schemas.microsoft.com/office/drawing/2014/main" id="{2292726B-04A3-4F57-BFE7-E74D1F0AAE19}"/>
                  </a:ext>
                </a:extLst>
              </p:cNvPr>
              <p:cNvSpPr>
                <a:spLocks/>
              </p:cNvSpPr>
              <p:nvPr/>
            </p:nvSpPr>
            <p:spPr bwMode="auto">
              <a:xfrm>
                <a:off x="2638425" y="4097458"/>
                <a:ext cx="1919288" cy="1941513"/>
              </a:xfrm>
              <a:custGeom>
                <a:avLst/>
                <a:gdLst>
                  <a:gd name="T0" fmla="*/ 1513 w 2011"/>
                  <a:gd name="T1" fmla="*/ 0 h 2034"/>
                  <a:gd name="T2" fmla="*/ 1513 w 2011"/>
                  <a:gd name="T3" fmla="*/ 0 h 2034"/>
                  <a:gd name="T4" fmla="*/ 0 w 2011"/>
                  <a:gd name="T5" fmla="*/ 872 h 2034"/>
                  <a:gd name="T6" fmla="*/ 2011 w 2011"/>
                  <a:gd name="T7" fmla="*/ 2034 h 2034"/>
                  <a:gd name="T8" fmla="*/ 2011 w 2011"/>
                  <a:gd name="T9" fmla="*/ 289 h 2034"/>
                  <a:gd name="T10" fmla="*/ 1513 w 2011"/>
                  <a:gd name="T11" fmla="*/ 0 h 2034"/>
                </a:gdLst>
                <a:ahLst/>
                <a:cxnLst>
                  <a:cxn ang="0">
                    <a:pos x="T0" y="T1"/>
                  </a:cxn>
                  <a:cxn ang="0">
                    <a:pos x="T2" y="T3"/>
                  </a:cxn>
                  <a:cxn ang="0">
                    <a:pos x="T4" y="T5"/>
                  </a:cxn>
                  <a:cxn ang="0">
                    <a:pos x="T6" y="T7"/>
                  </a:cxn>
                  <a:cxn ang="0">
                    <a:pos x="T8" y="T9"/>
                  </a:cxn>
                  <a:cxn ang="0">
                    <a:pos x="T10" y="T11"/>
                  </a:cxn>
                </a:cxnLst>
                <a:rect l="0" t="0" r="r" b="b"/>
                <a:pathLst>
                  <a:path w="2011" h="2034">
                    <a:moveTo>
                      <a:pt x="1513" y="0"/>
                    </a:moveTo>
                    <a:lnTo>
                      <a:pt x="1513" y="0"/>
                    </a:lnTo>
                    <a:lnTo>
                      <a:pt x="0" y="872"/>
                    </a:lnTo>
                    <a:cubicBezTo>
                      <a:pt x="431" y="1607"/>
                      <a:pt x="1159" y="2028"/>
                      <a:pt x="2011" y="2034"/>
                    </a:cubicBezTo>
                    <a:lnTo>
                      <a:pt x="2011" y="289"/>
                    </a:lnTo>
                    <a:cubicBezTo>
                      <a:pt x="1802" y="283"/>
                      <a:pt x="1623" y="179"/>
                      <a:pt x="1513" y="0"/>
                    </a:cubicBezTo>
                    <a:close/>
                  </a:path>
                </a:pathLst>
              </a:custGeom>
              <a:solidFill>
                <a:schemeClr val="bg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4" name="Freeform 10">
                <a:extLst>
                  <a:ext uri="{FF2B5EF4-FFF2-40B4-BE49-F238E27FC236}">
                    <a16:creationId xmlns:a16="http://schemas.microsoft.com/office/drawing/2014/main" id="{A6579B36-A910-4671-8649-BD1895060F21}"/>
                  </a:ext>
                </a:extLst>
              </p:cNvPr>
              <p:cNvSpPr>
                <a:spLocks/>
              </p:cNvSpPr>
              <p:nvPr/>
            </p:nvSpPr>
            <p:spPr bwMode="auto">
              <a:xfrm>
                <a:off x="4595813" y="4097458"/>
                <a:ext cx="1919288" cy="1941513"/>
              </a:xfrm>
              <a:custGeom>
                <a:avLst/>
                <a:gdLst>
                  <a:gd name="T0" fmla="*/ 499 w 2012"/>
                  <a:gd name="T1" fmla="*/ 0 h 2034"/>
                  <a:gd name="T2" fmla="*/ 499 w 2012"/>
                  <a:gd name="T3" fmla="*/ 0 h 2034"/>
                  <a:gd name="T4" fmla="*/ 0 w 2012"/>
                  <a:gd name="T5" fmla="*/ 289 h 2034"/>
                  <a:gd name="T6" fmla="*/ 0 w 2012"/>
                  <a:gd name="T7" fmla="*/ 2034 h 2034"/>
                  <a:gd name="T8" fmla="*/ 2012 w 2012"/>
                  <a:gd name="T9" fmla="*/ 872 h 2034"/>
                  <a:gd name="T10" fmla="*/ 499 w 2012"/>
                  <a:gd name="T11" fmla="*/ 0 h 2034"/>
                </a:gdLst>
                <a:ahLst/>
                <a:cxnLst>
                  <a:cxn ang="0">
                    <a:pos x="T0" y="T1"/>
                  </a:cxn>
                  <a:cxn ang="0">
                    <a:pos x="T2" y="T3"/>
                  </a:cxn>
                  <a:cxn ang="0">
                    <a:pos x="T4" y="T5"/>
                  </a:cxn>
                  <a:cxn ang="0">
                    <a:pos x="T6" y="T7"/>
                  </a:cxn>
                  <a:cxn ang="0">
                    <a:pos x="T8" y="T9"/>
                  </a:cxn>
                  <a:cxn ang="0">
                    <a:pos x="T10" y="T11"/>
                  </a:cxn>
                </a:cxnLst>
                <a:rect l="0" t="0" r="r" b="b"/>
                <a:pathLst>
                  <a:path w="2012" h="2034">
                    <a:moveTo>
                      <a:pt x="499" y="0"/>
                    </a:moveTo>
                    <a:lnTo>
                      <a:pt x="499" y="0"/>
                    </a:lnTo>
                    <a:cubicBezTo>
                      <a:pt x="389" y="179"/>
                      <a:pt x="210" y="283"/>
                      <a:pt x="0" y="289"/>
                    </a:cubicBezTo>
                    <a:lnTo>
                      <a:pt x="0" y="2034"/>
                    </a:lnTo>
                    <a:cubicBezTo>
                      <a:pt x="852" y="2028"/>
                      <a:pt x="1581" y="1607"/>
                      <a:pt x="2012" y="872"/>
                    </a:cubicBezTo>
                    <a:lnTo>
                      <a:pt x="499" y="0"/>
                    </a:lnTo>
                    <a:close/>
                  </a:path>
                </a:pathLst>
              </a:custGeom>
              <a:solidFill>
                <a:schemeClr val="bg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5" name="Freeform 11">
                <a:extLst>
                  <a:ext uri="{FF2B5EF4-FFF2-40B4-BE49-F238E27FC236}">
                    <a16:creationId xmlns:a16="http://schemas.microsoft.com/office/drawing/2014/main" id="{4DE46938-12A7-4985-99A7-6E3D971EE1B4}"/>
                  </a:ext>
                </a:extLst>
              </p:cNvPr>
              <p:cNvSpPr>
                <a:spLocks/>
              </p:cNvSpPr>
              <p:nvPr/>
            </p:nvSpPr>
            <p:spPr bwMode="auto">
              <a:xfrm>
                <a:off x="5091113" y="2686170"/>
                <a:ext cx="1841500" cy="2209800"/>
              </a:xfrm>
              <a:custGeom>
                <a:avLst/>
                <a:gdLst>
                  <a:gd name="T0" fmla="*/ 1513 w 1931"/>
                  <a:gd name="T1" fmla="*/ 0 h 2317"/>
                  <a:gd name="T2" fmla="*/ 1513 w 1931"/>
                  <a:gd name="T3" fmla="*/ 0 h 2317"/>
                  <a:gd name="T4" fmla="*/ 0 w 1931"/>
                  <a:gd name="T5" fmla="*/ 871 h 2317"/>
                  <a:gd name="T6" fmla="*/ 0 w 1931"/>
                  <a:gd name="T7" fmla="*/ 1446 h 2317"/>
                  <a:gd name="T8" fmla="*/ 1513 w 1931"/>
                  <a:gd name="T9" fmla="*/ 2317 h 2317"/>
                  <a:gd name="T10" fmla="*/ 1513 w 1931"/>
                  <a:gd name="T11" fmla="*/ 0 h 2317"/>
                </a:gdLst>
                <a:ahLst/>
                <a:cxnLst>
                  <a:cxn ang="0">
                    <a:pos x="T0" y="T1"/>
                  </a:cxn>
                  <a:cxn ang="0">
                    <a:pos x="T2" y="T3"/>
                  </a:cxn>
                  <a:cxn ang="0">
                    <a:pos x="T4" y="T5"/>
                  </a:cxn>
                  <a:cxn ang="0">
                    <a:pos x="T6" y="T7"/>
                  </a:cxn>
                  <a:cxn ang="0">
                    <a:pos x="T8" y="T9"/>
                  </a:cxn>
                  <a:cxn ang="0">
                    <a:pos x="T10" y="T11"/>
                  </a:cxn>
                </a:cxnLst>
                <a:rect l="0" t="0" r="r" b="b"/>
                <a:pathLst>
                  <a:path w="1931" h="2317">
                    <a:moveTo>
                      <a:pt x="1513" y="0"/>
                    </a:moveTo>
                    <a:lnTo>
                      <a:pt x="1513" y="0"/>
                    </a:lnTo>
                    <a:lnTo>
                      <a:pt x="0" y="871"/>
                    </a:lnTo>
                    <a:cubicBezTo>
                      <a:pt x="99" y="1055"/>
                      <a:pt x="99" y="1262"/>
                      <a:pt x="0" y="1446"/>
                    </a:cubicBezTo>
                    <a:lnTo>
                      <a:pt x="1513" y="2317"/>
                    </a:lnTo>
                    <a:cubicBezTo>
                      <a:pt x="1931" y="1578"/>
                      <a:pt x="1931" y="739"/>
                      <a:pt x="1513" y="0"/>
                    </a:cubicBezTo>
                    <a:close/>
                  </a:path>
                </a:pathLst>
              </a:custGeom>
              <a:solidFill>
                <a:schemeClr val="bg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grpSp>
        <p:pic>
          <p:nvPicPr>
            <p:cNvPr id="12" name="Grafik 11">
              <a:extLst>
                <a:ext uri="{FF2B5EF4-FFF2-40B4-BE49-F238E27FC236}">
                  <a16:creationId xmlns:a16="http://schemas.microsoft.com/office/drawing/2014/main" id="{C774F3D6-A5C3-4C16-817B-FD16E060B66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25535" y="3686688"/>
              <a:ext cx="493200" cy="196558"/>
            </a:xfrm>
            <a:prstGeom prst="rect">
              <a:avLst/>
            </a:prstGeom>
          </p:spPr>
        </p:pic>
        <p:sp>
          <p:nvSpPr>
            <p:cNvPr id="13" name="Textfeld 12">
              <a:extLst>
                <a:ext uri="{FF2B5EF4-FFF2-40B4-BE49-F238E27FC236}">
                  <a16:creationId xmlns:a16="http://schemas.microsoft.com/office/drawing/2014/main" id="{DD66D3BA-40DB-414A-83ED-32F891FAA1C7}"/>
                </a:ext>
              </a:extLst>
            </p:cNvPr>
            <p:cNvSpPr txBox="1"/>
            <p:nvPr/>
          </p:nvSpPr>
          <p:spPr>
            <a:xfrm>
              <a:off x="3059831" y="2262819"/>
              <a:ext cx="1368153" cy="406265"/>
            </a:xfrm>
            <a:prstGeom prst="rect">
              <a:avLst/>
            </a:prstGeom>
            <a:noFill/>
          </p:spPr>
          <p:txBody>
            <a:bodyPr wrap="square" lIns="0" tIns="0" rIns="0" bIns="0" rtlCol="0">
              <a:spAutoFit/>
            </a:bodyPr>
            <a:lstStyle/>
            <a:p>
              <a:pPr algn="ctr">
                <a:lnSpc>
                  <a:spcPct val="110000"/>
                </a:lnSpc>
              </a:pPr>
              <a:r>
                <a:rPr lang="de-CH" sz="1200" noProof="0" dirty="0" smtClean="0">
                  <a:solidFill>
                    <a:schemeClr val="accent1"/>
                  </a:solidFill>
                </a:rPr>
                <a:t>Den Überblick</a:t>
              </a:r>
            </a:p>
            <a:p>
              <a:pPr algn="ctr">
                <a:lnSpc>
                  <a:spcPct val="110000"/>
                </a:lnSpc>
              </a:pPr>
              <a:r>
                <a:rPr lang="de-CH" sz="1200" noProof="0" dirty="0" smtClean="0">
                  <a:solidFill>
                    <a:schemeClr val="accent1"/>
                  </a:solidFill>
                </a:rPr>
                <a:t>wahrend</a:t>
              </a:r>
              <a:endParaRPr lang="de-CH" sz="1200" noProof="0" dirty="0">
                <a:solidFill>
                  <a:schemeClr val="accent1"/>
                </a:solidFill>
              </a:endParaRPr>
            </a:p>
          </p:txBody>
        </p:sp>
        <p:sp>
          <p:nvSpPr>
            <p:cNvPr id="14" name="Textfeld 13">
              <a:extLst>
                <a:ext uri="{FF2B5EF4-FFF2-40B4-BE49-F238E27FC236}">
                  <a16:creationId xmlns:a16="http://schemas.microsoft.com/office/drawing/2014/main" id="{D0AECD3A-C490-4ACB-BEA5-0D90932B8D84}"/>
                </a:ext>
              </a:extLst>
            </p:cNvPr>
            <p:cNvSpPr txBox="1"/>
            <p:nvPr/>
          </p:nvSpPr>
          <p:spPr>
            <a:xfrm>
              <a:off x="4657054" y="2351635"/>
              <a:ext cx="1368153" cy="187424"/>
            </a:xfrm>
            <a:prstGeom prst="rect">
              <a:avLst/>
            </a:prstGeom>
            <a:noFill/>
          </p:spPr>
          <p:txBody>
            <a:bodyPr wrap="square" lIns="0" tIns="0" rIns="0" bIns="0" rtlCol="0">
              <a:spAutoFit/>
            </a:bodyPr>
            <a:lstStyle/>
            <a:p>
              <a:pPr algn="ctr">
                <a:lnSpc>
                  <a:spcPct val="110000"/>
                </a:lnSpc>
              </a:pPr>
              <a:r>
                <a:rPr lang="de-CH" sz="1200" noProof="0" dirty="0" smtClean="0">
                  <a:solidFill>
                    <a:schemeClr val="accent1"/>
                  </a:solidFill>
                </a:rPr>
                <a:t>Partnerschaftlich</a:t>
              </a:r>
              <a:endParaRPr lang="de-CH" sz="1200" noProof="0" dirty="0">
                <a:solidFill>
                  <a:schemeClr val="accent1"/>
                </a:solidFill>
              </a:endParaRPr>
            </a:p>
          </p:txBody>
        </p:sp>
        <p:sp>
          <p:nvSpPr>
            <p:cNvPr id="15" name="Textfeld 14">
              <a:extLst>
                <a:ext uri="{FF2B5EF4-FFF2-40B4-BE49-F238E27FC236}">
                  <a16:creationId xmlns:a16="http://schemas.microsoft.com/office/drawing/2014/main" id="{468335DF-4907-4C6A-A9E3-D98BAEAAECA9}"/>
                </a:ext>
              </a:extLst>
            </p:cNvPr>
            <p:cNvSpPr txBox="1"/>
            <p:nvPr/>
          </p:nvSpPr>
          <p:spPr>
            <a:xfrm>
              <a:off x="5292079" y="3553538"/>
              <a:ext cx="1368153" cy="187424"/>
            </a:xfrm>
            <a:prstGeom prst="rect">
              <a:avLst/>
            </a:prstGeom>
            <a:noFill/>
          </p:spPr>
          <p:txBody>
            <a:bodyPr wrap="square" lIns="0" tIns="0" rIns="0" bIns="0" rtlCol="0">
              <a:spAutoFit/>
            </a:bodyPr>
            <a:lstStyle/>
            <a:p>
              <a:pPr algn="ctr">
                <a:lnSpc>
                  <a:spcPct val="110000"/>
                </a:lnSpc>
              </a:pPr>
              <a:r>
                <a:rPr lang="de-CH" sz="1200" dirty="0" smtClean="0">
                  <a:solidFill>
                    <a:schemeClr val="accent1"/>
                  </a:solidFill>
                </a:rPr>
                <a:t>Authentisch</a:t>
              </a:r>
              <a:endParaRPr lang="de-DE" sz="1200" dirty="0">
                <a:solidFill>
                  <a:schemeClr val="accent1"/>
                </a:solidFill>
              </a:endParaRPr>
            </a:p>
          </p:txBody>
        </p:sp>
        <p:sp>
          <p:nvSpPr>
            <p:cNvPr id="16" name="Textfeld 15">
              <a:extLst>
                <a:ext uri="{FF2B5EF4-FFF2-40B4-BE49-F238E27FC236}">
                  <a16:creationId xmlns:a16="http://schemas.microsoft.com/office/drawing/2014/main" id="{B7B5C10D-E4C4-48DB-B92D-383AA5A0DF8F}"/>
                </a:ext>
              </a:extLst>
            </p:cNvPr>
            <p:cNvSpPr txBox="1"/>
            <p:nvPr/>
          </p:nvSpPr>
          <p:spPr>
            <a:xfrm>
              <a:off x="4741445" y="4949206"/>
              <a:ext cx="1368153" cy="187424"/>
            </a:xfrm>
            <a:prstGeom prst="rect">
              <a:avLst/>
            </a:prstGeom>
            <a:noFill/>
          </p:spPr>
          <p:txBody>
            <a:bodyPr wrap="square" lIns="0" tIns="0" rIns="0" bIns="0" rtlCol="0">
              <a:spAutoFit/>
            </a:bodyPr>
            <a:lstStyle/>
            <a:p>
              <a:pPr algn="ctr">
                <a:lnSpc>
                  <a:spcPct val="110000"/>
                </a:lnSpc>
              </a:pPr>
              <a:r>
                <a:rPr lang="de-CH" sz="1200" dirty="0" smtClean="0">
                  <a:solidFill>
                    <a:schemeClr val="accent1"/>
                  </a:solidFill>
                </a:rPr>
                <a:t>Innovativ</a:t>
              </a:r>
              <a:endParaRPr lang="de-DE" sz="1200" dirty="0">
                <a:solidFill>
                  <a:schemeClr val="accent1"/>
                </a:solidFill>
              </a:endParaRPr>
            </a:p>
          </p:txBody>
        </p:sp>
        <p:sp>
          <p:nvSpPr>
            <p:cNvPr id="17" name="Textfeld 16">
              <a:extLst>
                <a:ext uri="{FF2B5EF4-FFF2-40B4-BE49-F238E27FC236}">
                  <a16:creationId xmlns:a16="http://schemas.microsoft.com/office/drawing/2014/main" id="{8D9CD389-B5D5-4AF5-A5D4-EA1D109544B6}"/>
                </a:ext>
              </a:extLst>
            </p:cNvPr>
            <p:cNvSpPr txBox="1"/>
            <p:nvPr/>
          </p:nvSpPr>
          <p:spPr>
            <a:xfrm>
              <a:off x="3101302" y="4949698"/>
              <a:ext cx="1368153" cy="406265"/>
            </a:xfrm>
            <a:prstGeom prst="rect">
              <a:avLst/>
            </a:prstGeom>
            <a:noFill/>
          </p:spPr>
          <p:txBody>
            <a:bodyPr wrap="square" lIns="0" tIns="0" rIns="0" bIns="0" rtlCol="0">
              <a:spAutoFit/>
            </a:bodyPr>
            <a:lstStyle/>
            <a:p>
              <a:pPr algn="ctr">
                <a:lnSpc>
                  <a:spcPct val="110000"/>
                </a:lnSpc>
              </a:pPr>
              <a:r>
                <a:rPr lang="de-CH" sz="1200" noProof="0" dirty="0" smtClean="0">
                  <a:solidFill>
                    <a:schemeClr val="accent1"/>
                  </a:solidFill>
                </a:rPr>
                <a:t>Qualitätsbewusst</a:t>
              </a:r>
              <a:r>
                <a:rPr lang="de-CH" sz="1200" baseline="0" noProof="0" dirty="0" smtClean="0">
                  <a:solidFill>
                    <a:schemeClr val="accent1"/>
                  </a:solidFill>
                </a:rPr>
                <a:t> &amp; lösungsorientiert</a:t>
              </a:r>
              <a:endParaRPr lang="de-CH" sz="1200" noProof="0" dirty="0">
                <a:solidFill>
                  <a:schemeClr val="accent1"/>
                </a:solidFill>
              </a:endParaRPr>
            </a:p>
          </p:txBody>
        </p:sp>
        <p:sp>
          <p:nvSpPr>
            <p:cNvPr id="18" name="Textfeld 17">
              <a:extLst>
                <a:ext uri="{FF2B5EF4-FFF2-40B4-BE49-F238E27FC236}">
                  <a16:creationId xmlns:a16="http://schemas.microsoft.com/office/drawing/2014/main" id="{2BB6C471-B846-4D85-9752-E1B07FFC34D7}"/>
                </a:ext>
              </a:extLst>
            </p:cNvPr>
            <p:cNvSpPr txBox="1"/>
            <p:nvPr/>
          </p:nvSpPr>
          <p:spPr>
            <a:xfrm>
              <a:off x="2443826" y="3665266"/>
              <a:ext cx="1368153" cy="187424"/>
            </a:xfrm>
            <a:prstGeom prst="rect">
              <a:avLst/>
            </a:prstGeom>
            <a:noFill/>
          </p:spPr>
          <p:txBody>
            <a:bodyPr wrap="square" lIns="0" tIns="0" rIns="0" bIns="0" rtlCol="0">
              <a:spAutoFit/>
            </a:bodyPr>
            <a:lstStyle/>
            <a:p>
              <a:pPr algn="ctr">
                <a:lnSpc>
                  <a:spcPct val="110000"/>
                </a:lnSpc>
              </a:pPr>
              <a:r>
                <a:rPr lang="de-CH" sz="1200" dirty="0" smtClean="0">
                  <a:solidFill>
                    <a:schemeClr val="accent1"/>
                  </a:solidFill>
                </a:rPr>
                <a:t>Effizient</a:t>
              </a:r>
              <a:endParaRPr lang="de-DE" sz="1200" dirty="0">
                <a:solidFill>
                  <a:schemeClr val="accent1"/>
                </a:solidFill>
              </a:endParaRPr>
            </a:p>
          </p:txBody>
        </p:sp>
      </p:grpSp>
    </p:spTree>
    <p:extLst>
      <p:ext uri="{BB962C8B-B14F-4D97-AF65-F5344CB8AC3E}">
        <p14:creationId xmlns:p14="http://schemas.microsoft.com/office/powerpoint/2010/main" val="2612868305"/>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4 References (editable text)">
    <p:spTree>
      <p:nvGrpSpPr>
        <p:cNvPr id="1" name=""/>
        <p:cNvGrpSpPr/>
        <p:nvPr/>
      </p:nvGrpSpPr>
      <p:grpSpPr>
        <a:xfrm>
          <a:off x="0" y="0"/>
          <a:ext cx="0" cy="0"/>
          <a:chOff x="0" y="0"/>
          <a:chExt cx="0" cy="0"/>
        </a:xfrm>
      </p:grpSpPr>
      <p:sp>
        <p:nvSpPr>
          <p:cNvPr id="3" name="Inhaltsplatzhalter 2"/>
          <p:cNvSpPr>
            <a:spLocks noGrp="1"/>
          </p:cNvSpPr>
          <p:nvPr>
            <p:ph sz="quarter" idx="34" hasCustomPrompt="1"/>
          </p:nvPr>
        </p:nvSpPr>
        <p:spPr>
          <a:xfrm>
            <a:off x="1638722" y="768414"/>
            <a:ext cx="1512888" cy="510136"/>
          </a:xfrm>
        </p:spPr>
        <p:txBody>
          <a:bodyPr/>
          <a:lstStyle>
            <a:lvl1pPr algn="ctr">
              <a:defRPr lang="de-DE" sz="1000" kern="1200" dirty="0">
                <a:solidFill>
                  <a:schemeClr val="accent4"/>
                </a:solidFill>
                <a:latin typeface="+mn-lt"/>
                <a:ea typeface="+mn-ea"/>
                <a:cs typeface="+mn-cs"/>
              </a:defRPr>
            </a:lvl1pPr>
          </a:lstStyle>
          <a:p>
            <a:r>
              <a:rPr lang="de-CH" dirty="0" smtClean="0"/>
              <a:t>Referenz-Logo</a:t>
            </a:r>
            <a:endParaRPr lang="de-DE" dirty="0"/>
          </a:p>
        </p:txBody>
      </p:sp>
      <p:cxnSp>
        <p:nvCxnSpPr>
          <p:cNvPr id="18" name="Gerader Verbinder 17">
            <a:extLst>
              <a:ext uri="{FF2B5EF4-FFF2-40B4-BE49-F238E27FC236}">
                <a16:creationId xmlns:a16="http://schemas.microsoft.com/office/drawing/2014/main" id="{F3D186FC-7E4A-4F9F-BCB3-3100CDFAF80A}"/>
              </a:ext>
            </a:extLst>
          </p:cNvPr>
          <p:cNvCxnSpPr>
            <a:cxnSpLocks/>
          </p:cNvCxnSpPr>
          <p:nvPr userDrawn="1"/>
        </p:nvCxnSpPr>
        <p:spPr>
          <a:xfrm>
            <a:off x="700644" y="2349018"/>
            <a:ext cx="3433762" cy="0"/>
          </a:xfrm>
          <a:prstGeom prst="line">
            <a:avLst/>
          </a:prstGeom>
          <a:ln w="9525">
            <a:solidFill>
              <a:schemeClr val="accent5"/>
            </a:solidFill>
          </a:ln>
        </p:spPr>
        <p:style>
          <a:lnRef idx="1">
            <a:schemeClr val="accent1"/>
          </a:lnRef>
          <a:fillRef idx="0">
            <a:schemeClr val="accent1"/>
          </a:fillRef>
          <a:effectRef idx="0">
            <a:schemeClr val="accent1"/>
          </a:effectRef>
          <a:fontRef idx="minor">
            <a:schemeClr val="tx1"/>
          </a:fontRef>
        </p:style>
      </p:cxnSp>
      <p:sp>
        <p:nvSpPr>
          <p:cNvPr id="4" name="Datumsplatzhalter 3"/>
          <p:cNvSpPr>
            <a:spLocks noGrp="1"/>
          </p:cNvSpPr>
          <p:nvPr>
            <p:ph type="dt" sz="half" idx="10"/>
          </p:nvPr>
        </p:nvSpPr>
        <p:spPr/>
        <p:txBody>
          <a:bodyPr/>
          <a:lstStyle/>
          <a:p>
            <a:fld id="{5BBAD49C-1BA8-4286-A820-251127CA06F8}" type="datetime1">
              <a:rPr lang="de-CH" smtClean="0"/>
              <a:t>13.09.2021</a:t>
            </a:fld>
            <a:endParaRPr lang="de-CH" dirty="0"/>
          </a:p>
        </p:txBody>
      </p:sp>
      <p:sp>
        <p:nvSpPr>
          <p:cNvPr id="5" name="Fußzeilenplatzhalter 4"/>
          <p:cNvSpPr>
            <a:spLocks noGrp="1"/>
          </p:cNvSpPr>
          <p:nvPr>
            <p:ph type="ftr" sz="quarter" idx="11"/>
          </p:nvPr>
        </p:nvSpPr>
        <p:spPr/>
        <p:txBody>
          <a:bodyPr/>
          <a:lstStyle/>
          <a:p>
            <a:endParaRPr lang="de-CH" dirty="0"/>
          </a:p>
        </p:txBody>
      </p:sp>
      <p:sp>
        <p:nvSpPr>
          <p:cNvPr id="6" name="Foliennummernplatzhalter 5"/>
          <p:cNvSpPr>
            <a:spLocks noGrp="1"/>
          </p:cNvSpPr>
          <p:nvPr>
            <p:ph type="sldNum" sz="quarter" idx="12"/>
          </p:nvPr>
        </p:nvSpPr>
        <p:spPr/>
        <p:txBody>
          <a:bodyPr/>
          <a:lstStyle/>
          <a:p>
            <a:fld id="{442AD375-037F-43D0-B059-5172DA06796A}" type="slidenum">
              <a:rPr lang="de-CH" smtClean="0"/>
              <a:t>‹Nr.›</a:t>
            </a:fld>
            <a:endParaRPr lang="de-CH" dirty="0"/>
          </a:p>
        </p:txBody>
      </p:sp>
      <p:sp>
        <p:nvSpPr>
          <p:cNvPr id="8" name="Textplatzhalter 7">
            <a:extLst>
              <a:ext uri="{FF2B5EF4-FFF2-40B4-BE49-F238E27FC236}">
                <a16:creationId xmlns:a16="http://schemas.microsoft.com/office/drawing/2014/main" id="{E750DEFF-B0CE-4C99-95A4-892618683819}"/>
              </a:ext>
            </a:extLst>
          </p:cNvPr>
          <p:cNvSpPr>
            <a:spLocks noGrp="1"/>
          </p:cNvSpPr>
          <p:nvPr>
            <p:ph type="body" sz="quarter" idx="13" hasCustomPrompt="1"/>
          </p:nvPr>
        </p:nvSpPr>
        <p:spPr>
          <a:xfrm>
            <a:off x="706582" y="289638"/>
            <a:ext cx="7730836" cy="190912"/>
          </a:xfrm>
        </p:spPr>
        <p:txBody>
          <a:bodyPr/>
          <a:lstStyle>
            <a:lvl1pPr algn="ctr">
              <a:defRPr sz="1200" cap="all" spc="60" baseline="0">
                <a:solidFill>
                  <a:schemeClr val="accent1"/>
                </a:solidFill>
              </a:defRPr>
            </a:lvl1pPr>
          </a:lstStyle>
          <a:p>
            <a:pPr lvl="0"/>
            <a:r>
              <a:rPr lang="de-DE" dirty="0"/>
              <a:t>Untertitel durch Klicken Hinzufügen</a:t>
            </a:r>
          </a:p>
        </p:txBody>
      </p:sp>
      <p:sp>
        <p:nvSpPr>
          <p:cNvPr id="13" name="Textplatzhalter 12">
            <a:extLst>
              <a:ext uri="{FF2B5EF4-FFF2-40B4-BE49-F238E27FC236}">
                <a16:creationId xmlns:a16="http://schemas.microsoft.com/office/drawing/2014/main" id="{E9F6B8EE-EFA4-476F-BD61-C6AA84183ADB}"/>
              </a:ext>
            </a:extLst>
          </p:cNvPr>
          <p:cNvSpPr>
            <a:spLocks noGrp="1"/>
          </p:cNvSpPr>
          <p:nvPr>
            <p:ph type="body" sz="quarter" idx="15" hasCustomPrompt="1"/>
          </p:nvPr>
        </p:nvSpPr>
        <p:spPr>
          <a:xfrm>
            <a:off x="700644" y="1394963"/>
            <a:ext cx="3433762" cy="144462"/>
          </a:xfrm>
        </p:spPr>
        <p:txBody>
          <a:bodyPr/>
          <a:lstStyle>
            <a:lvl1pPr algn="ctr">
              <a:defRPr sz="1200">
                <a:solidFill>
                  <a:schemeClr val="accent5"/>
                </a:solidFill>
              </a:defRPr>
            </a:lvl1pPr>
            <a:lvl2pPr algn="ctr">
              <a:defRPr sz="900">
                <a:solidFill>
                  <a:schemeClr val="accent4"/>
                </a:solidFill>
              </a:defRPr>
            </a:lvl2pPr>
            <a:lvl3pPr algn="ctr">
              <a:defRPr sz="900">
                <a:solidFill>
                  <a:schemeClr val="accent4"/>
                </a:solidFill>
              </a:defRPr>
            </a:lvl3pPr>
            <a:lvl4pPr algn="ctr">
              <a:defRPr sz="900">
                <a:solidFill>
                  <a:schemeClr val="accent4"/>
                </a:solidFill>
              </a:defRPr>
            </a:lvl4pPr>
            <a:lvl5pPr algn="ctr">
              <a:defRPr sz="900">
                <a:solidFill>
                  <a:schemeClr val="accent4"/>
                </a:solidFill>
              </a:defRPr>
            </a:lvl5pPr>
          </a:lstStyle>
          <a:p>
            <a:pPr lvl="0"/>
            <a:r>
              <a:rPr lang="de-DE" dirty="0"/>
              <a:t>Referenz</a:t>
            </a:r>
          </a:p>
        </p:txBody>
      </p:sp>
      <p:sp>
        <p:nvSpPr>
          <p:cNvPr id="14" name="Textplatzhalter 12">
            <a:extLst>
              <a:ext uri="{FF2B5EF4-FFF2-40B4-BE49-F238E27FC236}">
                <a16:creationId xmlns:a16="http://schemas.microsoft.com/office/drawing/2014/main" id="{8EC566D0-3128-442D-B4FD-3301DF9163C5}"/>
              </a:ext>
            </a:extLst>
          </p:cNvPr>
          <p:cNvSpPr>
            <a:spLocks noGrp="1"/>
          </p:cNvSpPr>
          <p:nvPr>
            <p:ph type="body" sz="quarter" idx="16"/>
          </p:nvPr>
        </p:nvSpPr>
        <p:spPr>
          <a:xfrm>
            <a:off x="700644" y="1628354"/>
            <a:ext cx="3433762" cy="144462"/>
          </a:xfrm>
        </p:spPr>
        <p:txBody>
          <a:bodyPr/>
          <a:lstStyle>
            <a:lvl1pPr algn="ctr">
              <a:lnSpc>
                <a:spcPct val="100000"/>
              </a:lnSpc>
              <a:spcAft>
                <a:spcPts val="0"/>
              </a:spcAft>
              <a:defRPr sz="1200">
                <a:solidFill>
                  <a:schemeClr val="accent1"/>
                </a:solidFill>
              </a:defRPr>
            </a:lvl1pPr>
            <a:lvl2pPr algn="ctr">
              <a:defRPr sz="900">
                <a:solidFill>
                  <a:schemeClr val="accent4"/>
                </a:solidFill>
              </a:defRPr>
            </a:lvl2pPr>
            <a:lvl3pPr algn="ctr">
              <a:defRPr sz="900">
                <a:solidFill>
                  <a:schemeClr val="accent4"/>
                </a:solidFill>
              </a:defRPr>
            </a:lvl3pPr>
            <a:lvl4pPr algn="ctr">
              <a:defRPr sz="900">
                <a:solidFill>
                  <a:schemeClr val="accent4"/>
                </a:solidFill>
              </a:defRPr>
            </a:lvl4pPr>
            <a:lvl5pPr algn="ctr">
              <a:defRPr sz="900">
                <a:solidFill>
                  <a:schemeClr val="accent4"/>
                </a:solidFill>
              </a:defRPr>
            </a:lvl5pPr>
          </a:lstStyle>
          <a:p>
            <a:pPr lvl="0"/>
            <a:r>
              <a:rPr lang="de-DE" smtClean="0"/>
              <a:t>Formatvorlagen des Textmasters bearbeiten</a:t>
            </a:r>
          </a:p>
        </p:txBody>
      </p:sp>
      <p:sp>
        <p:nvSpPr>
          <p:cNvPr id="16" name="Textplatzhalter 12">
            <a:extLst>
              <a:ext uri="{FF2B5EF4-FFF2-40B4-BE49-F238E27FC236}">
                <a16:creationId xmlns:a16="http://schemas.microsoft.com/office/drawing/2014/main" id="{696A2BDD-14B0-4B3B-8D5F-B2B5F83D7687}"/>
              </a:ext>
            </a:extLst>
          </p:cNvPr>
          <p:cNvSpPr>
            <a:spLocks noGrp="1"/>
          </p:cNvSpPr>
          <p:nvPr>
            <p:ph type="body" sz="quarter" idx="18"/>
          </p:nvPr>
        </p:nvSpPr>
        <p:spPr>
          <a:xfrm>
            <a:off x="700644" y="2670511"/>
            <a:ext cx="3433762" cy="398449"/>
          </a:xfrm>
        </p:spPr>
        <p:txBody>
          <a:bodyPr/>
          <a:lstStyle>
            <a:lvl1pPr algn="ctr">
              <a:defRPr sz="1200">
                <a:solidFill>
                  <a:schemeClr val="accent1"/>
                </a:solidFill>
              </a:defRPr>
            </a:lvl1pPr>
            <a:lvl2pPr algn="ctr">
              <a:defRPr sz="900">
                <a:solidFill>
                  <a:schemeClr val="accent4"/>
                </a:solidFill>
              </a:defRPr>
            </a:lvl2pPr>
            <a:lvl3pPr algn="ctr">
              <a:defRPr sz="900">
                <a:solidFill>
                  <a:schemeClr val="accent4"/>
                </a:solidFill>
              </a:defRPr>
            </a:lvl3pPr>
            <a:lvl4pPr algn="ctr">
              <a:defRPr sz="900">
                <a:solidFill>
                  <a:schemeClr val="accent4"/>
                </a:solidFill>
              </a:defRPr>
            </a:lvl4pPr>
            <a:lvl5pPr algn="ctr">
              <a:defRPr sz="900">
                <a:solidFill>
                  <a:schemeClr val="accent4"/>
                </a:solidFill>
              </a:defRPr>
            </a:lvl5pPr>
          </a:lstStyle>
          <a:p>
            <a:pPr lvl="0"/>
            <a:r>
              <a:rPr lang="de-DE" smtClean="0"/>
              <a:t>Formatvorlagen des Textmasters bearbeiten</a:t>
            </a:r>
          </a:p>
        </p:txBody>
      </p:sp>
      <p:cxnSp>
        <p:nvCxnSpPr>
          <p:cNvPr id="28" name="Gerader Verbinder 27">
            <a:extLst>
              <a:ext uri="{FF2B5EF4-FFF2-40B4-BE49-F238E27FC236}">
                <a16:creationId xmlns:a16="http://schemas.microsoft.com/office/drawing/2014/main" id="{C5E994A1-79AA-4851-8294-E88437B0761E}"/>
              </a:ext>
            </a:extLst>
          </p:cNvPr>
          <p:cNvCxnSpPr>
            <a:cxnSpLocks/>
          </p:cNvCxnSpPr>
          <p:nvPr userDrawn="1"/>
        </p:nvCxnSpPr>
        <p:spPr>
          <a:xfrm>
            <a:off x="5002558" y="2339575"/>
            <a:ext cx="3433762" cy="0"/>
          </a:xfrm>
          <a:prstGeom prst="line">
            <a:avLst/>
          </a:prstGeom>
          <a:ln w="9525">
            <a:solidFill>
              <a:schemeClr val="accent5"/>
            </a:solidFill>
          </a:ln>
        </p:spPr>
        <p:style>
          <a:lnRef idx="1">
            <a:schemeClr val="accent1"/>
          </a:lnRef>
          <a:fillRef idx="0">
            <a:schemeClr val="accent1"/>
          </a:fillRef>
          <a:effectRef idx="0">
            <a:schemeClr val="accent1"/>
          </a:effectRef>
          <a:fontRef idx="minor">
            <a:schemeClr val="tx1"/>
          </a:fontRef>
        </p:style>
      </p:cxnSp>
      <p:sp>
        <p:nvSpPr>
          <p:cNvPr id="30" name="Textplatzhalter 12">
            <a:extLst>
              <a:ext uri="{FF2B5EF4-FFF2-40B4-BE49-F238E27FC236}">
                <a16:creationId xmlns:a16="http://schemas.microsoft.com/office/drawing/2014/main" id="{D9698BF0-62D7-44E0-988B-1FF5A6AC9C5F}"/>
              </a:ext>
            </a:extLst>
          </p:cNvPr>
          <p:cNvSpPr>
            <a:spLocks noGrp="1"/>
          </p:cNvSpPr>
          <p:nvPr>
            <p:ph type="body" sz="quarter" idx="20" hasCustomPrompt="1"/>
          </p:nvPr>
        </p:nvSpPr>
        <p:spPr>
          <a:xfrm>
            <a:off x="5024917" y="1395977"/>
            <a:ext cx="3433762" cy="144462"/>
          </a:xfrm>
        </p:spPr>
        <p:txBody>
          <a:bodyPr/>
          <a:lstStyle>
            <a:lvl1pPr algn="ctr">
              <a:defRPr sz="1200">
                <a:solidFill>
                  <a:schemeClr val="accent5"/>
                </a:solidFill>
              </a:defRPr>
            </a:lvl1pPr>
            <a:lvl2pPr algn="ctr">
              <a:defRPr sz="900">
                <a:solidFill>
                  <a:schemeClr val="accent4"/>
                </a:solidFill>
              </a:defRPr>
            </a:lvl2pPr>
            <a:lvl3pPr algn="ctr">
              <a:defRPr sz="900">
                <a:solidFill>
                  <a:schemeClr val="accent4"/>
                </a:solidFill>
              </a:defRPr>
            </a:lvl3pPr>
            <a:lvl4pPr algn="ctr">
              <a:defRPr sz="900">
                <a:solidFill>
                  <a:schemeClr val="accent4"/>
                </a:solidFill>
              </a:defRPr>
            </a:lvl4pPr>
            <a:lvl5pPr algn="ctr">
              <a:defRPr sz="900">
                <a:solidFill>
                  <a:schemeClr val="accent4"/>
                </a:solidFill>
              </a:defRPr>
            </a:lvl5pPr>
          </a:lstStyle>
          <a:p>
            <a:pPr lvl="0"/>
            <a:r>
              <a:rPr lang="de-DE" dirty="0"/>
              <a:t>Referenz</a:t>
            </a:r>
          </a:p>
        </p:txBody>
      </p:sp>
      <p:sp>
        <p:nvSpPr>
          <p:cNvPr id="31" name="Textplatzhalter 12">
            <a:extLst>
              <a:ext uri="{FF2B5EF4-FFF2-40B4-BE49-F238E27FC236}">
                <a16:creationId xmlns:a16="http://schemas.microsoft.com/office/drawing/2014/main" id="{9A34A298-EC03-46A3-A668-7AC518A17F9F}"/>
              </a:ext>
            </a:extLst>
          </p:cNvPr>
          <p:cNvSpPr>
            <a:spLocks noGrp="1"/>
          </p:cNvSpPr>
          <p:nvPr>
            <p:ph type="body" sz="quarter" idx="21"/>
          </p:nvPr>
        </p:nvSpPr>
        <p:spPr>
          <a:xfrm>
            <a:off x="5024917" y="1628354"/>
            <a:ext cx="3433762" cy="144462"/>
          </a:xfrm>
        </p:spPr>
        <p:txBody>
          <a:bodyPr/>
          <a:lstStyle>
            <a:lvl1pPr algn="ctr">
              <a:lnSpc>
                <a:spcPct val="100000"/>
              </a:lnSpc>
              <a:spcAft>
                <a:spcPts val="0"/>
              </a:spcAft>
              <a:defRPr sz="1200">
                <a:solidFill>
                  <a:schemeClr val="accent1"/>
                </a:solidFill>
              </a:defRPr>
            </a:lvl1pPr>
            <a:lvl2pPr algn="ctr">
              <a:defRPr sz="900">
                <a:solidFill>
                  <a:schemeClr val="accent4"/>
                </a:solidFill>
              </a:defRPr>
            </a:lvl2pPr>
            <a:lvl3pPr algn="ctr">
              <a:defRPr sz="900">
                <a:solidFill>
                  <a:schemeClr val="accent4"/>
                </a:solidFill>
              </a:defRPr>
            </a:lvl3pPr>
            <a:lvl4pPr algn="ctr">
              <a:defRPr sz="900">
                <a:solidFill>
                  <a:schemeClr val="accent4"/>
                </a:solidFill>
              </a:defRPr>
            </a:lvl4pPr>
            <a:lvl5pPr algn="ctr">
              <a:defRPr sz="900">
                <a:solidFill>
                  <a:schemeClr val="accent4"/>
                </a:solidFill>
              </a:defRPr>
            </a:lvl5pPr>
          </a:lstStyle>
          <a:p>
            <a:pPr lvl="0"/>
            <a:r>
              <a:rPr lang="de-DE" smtClean="0"/>
              <a:t>Formatvorlagen des Textmasters bearbeiten</a:t>
            </a:r>
          </a:p>
        </p:txBody>
      </p:sp>
      <p:sp>
        <p:nvSpPr>
          <p:cNvPr id="32" name="Textplatzhalter 12">
            <a:extLst>
              <a:ext uri="{FF2B5EF4-FFF2-40B4-BE49-F238E27FC236}">
                <a16:creationId xmlns:a16="http://schemas.microsoft.com/office/drawing/2014/main" id="{C9C30612-47E0-4AAE-B1AC-6BE3ED5218A8}"/>
              </a:ext>
            </a:extLst>
          </p:cNvPr>
          <p:cNvSpPr>
            <a:spLocks noGrp="1"/>
          </p:cNvSpPr>
          <p:nvPr>
            <p:ph type="body" sz="quarter" idx="22" hasCustomPrompt="1"/>
          </p:nvPr>
        </p:nvSpPr>
        <p:spPr>
          <a:xfrm>
            <a:off x="6084168" y="2123690"/>
            <a:ext cx="1296000" cy="431771"/>
          </a:xfrm>
          <a:solidFill>
            <a:schemeClr val="bg1"/>
          </a:solidFill>
        </p:spPr>
        <p:txBody>
          <a:bodyPr anchor="ctr"/>
          <a:lstStyle>
            <a:lvl1pPr algn="ctr">
              <a:lnSpc>
                <a:spcPct val="100000"/>
              </a:lnSpc>
              <a:spcAft>
                <a:spcPts val="0"/>
              </a:spcAft>
              <a:defRPr sz="1200">
                <a:solidFill>
                  <a:schemeClr val="accent5"/>
                </a:solidFill>
              </a:defRPr>
            </a:lvl1pPr>
            <a:lvl2pPr algn="ctr">
              <a:defRPr sz="900">
                <a:solidFill>
                  <a:schemeClr val="accent4"/>
                </a:solidFill>
              </a:defRPr>
            </a:lvl2pPr>
            <a:lvl3pPr algn="ctr">
              <a:defRPr sz="900">
                <a:solidFill>
                  <a:schemeClr val="accent4"/>
                </a:solidFill>
              </a:defRPr>
            </a:lvl3pPr>
            <a:lvl4pPr algn="ctr">
              <a:defRPr sz="900">
                <a:solidFill>
                  <a:schemeClr val="accent4"/>
                </a:solidFill>
              </a:defRPr>
            </a:lvl4pPr>
            <a:lvl5pPr algn="ctr">
              <a:defRPr sz="900">
                <a:solidFill>
                  <a:schemeClr val="accent4"/>
                </a:solidFill>
              </a:defRPr>
            </a:lvl5pPr>
          </a:lstStyle>
          <a:p>
            <a:pPr lvl="0"/>
            <a:r>
              <a:rPr lang="de-DE" dirty="0"/>
              <a:t>Year</a:t>
            </a:r>
            <a:br>
              <a:rPr lang="de-DE" dirty="0"/>
            </a:br>
            <a:r>
              <a:rPr lang="de-DE" dirty="0"/>
              <a:t>Volume</a:t>
            </a:r>
          </a:p>
        </p:txBody>
      </p:sp>
      <p:sp>
        <p:nvSpPr>
          <p:cNvPr id="33" name="Textplatzhalter 12">
            <a:extLst>
              <a:ext uri="{FF2B5EF4-FFF2-40B4-BE49-F238E27FC236}">
                <a16:creationId xmlns:a16="http://schemas.microsoft.com/office/drawing/2014/main" id="{DB4A8000-BDA8-4E3C-A517-3E725ED7268D}"/>
              </a:ext>
            </a:extLst>
          </p:cNvPr>
          <p:cNvSpPr>
            <a:spLocks noGrp="1"/>
          </p:cNvSpPr>
          <p:nvPr>
            <p:ph type="body" sz="quarter" idx="23"/>
          </p:nvPr>
        </p:nvSpPr>
        <p:spPr>
          <a:xfrm>
            <a:off x="5024917" y="2670511"/>
            <a:ext cx="3433762" cy="398449"/>
          </a:xfrm>
        </p:spPr>
        <p:txBody>
          <a:bodyPr/>
          <a:lstStyle>
            <a:lvl1pPr algn="ctr">
              <a:defRPr sz="1200">
                <a:solidFill>
                  <a:schemeClr val="accent1"/>
                </a:solidFill>
              </a:defRPr>
            </a:lvl1pPr>
            <a:lvl2pPr algn="ctr">
              <a:defRPr sz="900">
                <a:solidFill>
                  <a:schemeClr val="accent4"/>
                </a:solidFill>
              </a:defRPr>
            </a:lvl2pPr>
            <a:lvl3pPr algn="ctr">
              <a:defRPr sz="900">
                <a:solidFill>
                  <a:schemeClr val="accent4"/>
                </a:solidFill>
              </a:defRPr>
            </a:lvl3pPr>
            <a:lvl4pPr algn="ctr">
              <a:defRPr sz="900">
                <a:solidFill>
                  <a:schemeClr val="accent4"/>
                </a:solidFill>
              </a:defRPr>
            </a:lvl4pPr>
            <a:lvl5pPr algn="ctr">
              <a:defRPr sz="900">
                <a:solidFill>
                  <a:schemeClr val="accent4"/>
                </a:solidFill>
              </a:defRPr>
            </a:lvl5pPr>
          </a:lstStyle>
          <a:p>
            <a:pPr lvl="0"/>
            <a:r>
              <a:rPr lang="de-DE" smtClean="0"/>
              <a:t>Formatvorlagen des Textmasters bearbeiten</a:t>
            </a:r>
          </a:p>
        </p:txBody>
      </p:sp>
      <p:cxnSp>
        <p:nvCxnSpPr>
          <p:cNvPr id="34" name="Gerader Verbinder 33">
            <a:extLst>
              <a:ext uri="{FF2B5EF4-FFF2-40B4-BE49-F238E27FC236}">
                <a16:creationId xmlns:a16="http://schemas.microsoft.com/office/drawing/2014/main" id="{6F02B06F-FCAC-4AEE-A1F4-63C5CD643EF1}"/>
              </a:ext>
            </a:extLst>
          </p:cNvPr>
          <p:cNvCxnSpPr>
            <a:cxnSpLocks/>
          </p:cNvCxnSpPr>
          <p:nvPr userDrawn="1"/>
        </p:nvCxnSpPr>
        <p:spPr>
          <a:xfrm>
            <a:off x="700644" y="5076018"/>
            <a:ext cx="3433762" cy="0"/>
          </a:xfrm>
          <a:prstGeom prst="line">
            <a:avLst/>
          </a:prstGeom>
          <a:ln w="9525">
            <a:solidFill>
              <a:schemeClr val="accent5"/>
            </a:solidFill>
          </a:ln>
        </p:spPr>
        <p:style>
          <a:lnRef idx="1">
            <a:schemeClr val="accent1"/>
          </a:lnRef>
          <a:fillRef idx="0">
            <a:schemeClr val="accent1"/>
          </a:fillRef>
          <a:effectRef idx="0">
            <a:schemeClr val="accent1"/>
          </a:effectRef>
          <a:fontRef idx="minor">
            <a:schemeClr val="tx1"/>
          </a:fontRef>
        </p:style>
      </p:cxnSp>
      <p:sp>
        <p:nvSpPr>
          <p:cNvPr id="36" name="Textplatzhalter 12">
            <a:extLst>
              <a:ext uri="{FF2B5EF4-FFF2-40B4-BE49-F238E27FC236}">
                <a16:creationId xmlns:a16="http://schemas.microsoft.com/office/drawing/2014/main" id="{DFD7DBF5-65DB-4ADD-A9BB-F472823E5BFD}"/>
              </a:ext>
            </a:extLst>
          </p:cNvPr>
          <p:cNvSpPr>
            <a:spLocks noGrp="1"/>
          </p:cNvSpPr>
          <p:nvPr>
            <p:ph type="body" sz="quarter" idx="25" hasCustomPrompt="1"/>
          </p:nvPr>
        </p:nvSpPr>
        <p:spPr>
          <a:xfrm>
            <a:off x="700644" y="4383799"/>
            <a:ext cx="3433762" cy="144462"/>
          </a:xfrm>
        </p:spPr>
        <p:txBody>
          <a:bodyPr/>
          <a:lstStyle>
            <a:lvl1pPr algn="ctr">
              <a:defRPr sz="1200">
                <a:solidFill>
                  <a:schemeClr val="accent5"/>
                </a:solidFill>
              </a:defRPr>
            </a:lvl1pPr>
            <a:lvl2pPr algn="ctr">
              <a:defRPr sz="900">
                <a:solidFill>
                  <a:schemeClr val="accent4"/>
                </a:solidFill>
              </a:defRPr>
            </a:lvl2pPr>
            <a:lvl3pPr algn="ctr">
              <a:defRPr sz="900">
                <a:solidFill>
                  <a:schemeClr val="accent4"/>
                </a:solidFill>
              </a:defRPr>
            </a:lvl3pPr>
            <a:lvl4pPr algn="ctr">
              <a:defRPr sz="900">
                <a:solidFill>
                  <a:schemeClr val="accent4"/>
                </a:solidFill>
              </a:defRPr>
            </a:lvl4pPr>
            <a:lvl5pPr algn="ctr">
              <a:defRPr sz="900">
                <a:solidFill>
                  <a:schemeClr val="accent4"/>
                </a:solidFill>
              </a:defRPr>
            </a:lvl5pPr>
          </a:lstStyle>
          <a:p>
            <a:pPr lvl="0"/>
            <a:r>
              <a:rPr lang="de-DE" dirty="0"/>
              <a:t>Referenz</a:t>
            </a:r>
          </a:p>
        </p:txBody>
      </p:sp>
      <p:sp>
        <p:nvSpPr>
          <p:cNvPr id="37" name="Textplatzhalter 12">
            <a:extLst>
              <a:ext uri="{FF2B5EF4-FFF2-40B4-BE49-F238E27FC236}">
                <a16:creationId xmlns:a16="http://schemas.microsoft.com/office/drawing/2014/main" id="{5A4E6E18-F2A9-44A5-95A6-31E7ED9C5DBD}"/>
              </a:ext>
            </a:extLst>
          </p:cNvPr>
          <p:cNvSpPr>
            <a:spLocks noGrp="1"/>
          </p:cNvSpPr>
          <p:nvPr>
            <p:ph type="body" sz="quarter" idx="26"/>
          </p:nvPr>
        </p:nvSpPr>
        <p:spPr>
          <a:xfrm>
            <a:off x="700644" y="4580682"/>
            <a:ext cx="3433762" cy="144462"/>
          </a:xfrm>
        </p:spPr>
        <p:txBody>
          <a:bodyPr/>
          <a:lstStyle>
            <a:lvl1pPr algn="ctr">
              <a:lnSpc>
                <a:spcPct val="100000"/>
              </a:lnSpc>
              <a:spcAft>
                <a:spcPts val="0"/>
              </a:spcAft>
              <a:defRPr sz="1200">
                <a:solidFill>
                  <a:schemeClr val="accent1"/>
                </a:solidFill>
              </a:defRPr>
            </a:lvl1pPr>
            <a:lvl2pPr algn="ctr">
              <a:defRPr sz="900">
                <a:solidFill>
                  <a:schemeClr val="accent4"/>
                </a:solidFill>
              </a:defRPr>
            </a:lvl2pPr>
            <a:lvl3pPr algn="ctr">
              <a:defRPr sz="900">
                <a:solidFill>
                  <a:schemeClr val="accent4"/>
                </a:solidFill>
              </a:defRPr>
            </a:lvl3pPr>
            <a:lvl4pPr algn="ctr">
              <a:defRPr sz="900">
                <a:solidFill>
                  <a:schemeClr val="accent4"/>
                </a:solidFill>
              </a:defRPr>
            </a:lvl4pPr>
            <a:lvl5pPr algn="ctr">
              <a:defRPr sz="900">
                <a:solidFill>
                  <a:schemeClr val="accent4"/>
                </a:solidFill>
              </a:defRPr>
            </a:lvl5pPr>
          </a:lstStyle>
          <a:p>
            <a:pPr lvl="0"/>
            <a:r>
              <a:rPr lang="de-DE" smtClean="0"/>
              <a:t>Formatvorlagen des Textmasters bearbeiten</a:t>
            </a:r>
          </a:p>
        </p:txBody>
      </p:sp>
      <p:sp>
        <p:nvSpPr>
          <p:cNvPr id="38" name="Textplatzhalter 12">
            <a:extLst>
              <a:ext uri="{FF2B5EF4-FFF2-40B4-BE49-F238E27FC236}">
                <a16:creationId xmlns:a16="http://schemas.microsoft.com/office/drawing/2014/main" id="{DD378B45-03EE-469B-86AB-5EFBD471EFC4}"/>
              </a:ext>
            </a:extLst>
          </p:cNvPr>
          <p:cNvSpPr>
            <a:spLocks noGrp="1"/>
          </p:cNvSpPr>
          <p:nvPr>
            <p:ph type="body" sz="quarter" idx="27" hasCustomPrompt="1"/>
          </p:nvPr>
        </p:nvSpPr>
        <p:spPr>
          <a:xfrm>
            <a:off x="1763688" y="5042320"/>
            <a:ext cx="1296000" cy="431771"/>
          </a:xfrm>
          <a:solidFill>
            <a:schemeClr val="bg1"/>
          </a:solidFill>
        </p:spPr>
        <p:txBody>
          <a:bodyPr anchor="ctr"/>
          <a:lstStyle>
            <a:lvl1pPr algn="ctr">
              <a:lnSpc>
                <a:spcPct val="100000"/>
              </a:lnSpc>
              <a:spcAft>
                <a:spcPts val="0"/>
              </a:spcAft>
              <a:defRPr sz="1200">
                <a:solidFill>
                  <a:schemeClr val="accent5"/>
                </a:solidFill>
              </a:defRPr>
            </a:lvl1pPr>
            <a:lvl2pPr algn="ctr">
              <a:defRPr sz="900">
                <a:solidFill>
                  <a:schemeClr val="accent4"/>
                </a:solidFill>
              </a:defRPr>
            </a:lvl2pPr>
            <a:lvl3pPr algn="ctr">
              <a:defRPr sz="900">
                <a:solidFill>
                  <a:schemeClr val="accent4"/>
                </a:solidFill>
              </a:defRPr>
            </a:lvl3pPr>
            <a:lvl4pPr algn="ctr">
              <a:defRPr sz="900">
                <a:solidFill>
                  <a:schemeClr val="accent4"/>
                </a:solidFill>
              </a:defRPr>
            </a:lvl4pPr>
            <a:lvl5pPr algn="ctr">
              <a:defRPr sz="900">
                <a:solidFill>
                  <a:schemeClr val="accent4"/>
                </a:solidFill>
              </a:defRPr>
            </a:lvl5pPr>
          </a:lstStyle>
          <a:p>
            <a:pPr lvl="0"/>
            <a:r>
              <a:rPr lang="de-DE" dirty="0"/>
              <a:t>Year</a:t>
            </a:r>
            <a:br>
              <a:rPr lang="de-DE" dirty="0"/>
            </a:br>
            <a:r>
              <a:rPr lang="de-DE" dirty="0"/>
              <a:t>Volume</a:t>
            </a:r>
          </a:p>
        </p:txBody>
      </p:sp>
      <p:sp>
        <p:nvSpPr>
          <p:cNvPr id="39" name="Textplatzhalter 12">
            <a:extLst>
              <a:ext uri="{FF2B5EF4-FFF2-40B4-BE49-F238E27FC236}">
                <a16:creationId xmlns:a16="http://schemas.microsoft.com/office/drawing/2014/main" id="{6D3DAA09-80A9-4B38-980A-DA49C62594CC}"/>
              </a:ext>
            </a:extLst>
          </p:cNvPr>
          <p:cNvSpPr>
            <a:spLocks noGrp="1"/>
          </p:cNvSpPr>
          <p:nvPr>
            <p:ph type="body" sz="quarter" idx="28"/>
          </p:nvPr>
        </p:nvSpPr>
        <p:spPr>
          <a:xfrm>
            <a:off x="700644" y="5622839"/>
            <a:ext cx="3433762" cy="398449"/>
          </a:xfrm>
        </p:spPr>
        <p:txBody>
          <a:bodyPr/>
          <a:lstStyle>
            <a:lvl1pPr algn="ctr">
              <a:defRPr sz="1200">
                <a:solidFill>
                  <a:schemeClr val="accent1"/>
                </a:solidFill>
              </a:defRPr>
            </a:lvl1pPr>
            <a:lvl2pPr algn="ctr">
              <a:defRPr sz="900">
                <a:solidFill>
                  <a:schemeClr val="accent4"/>
                </a:solidFill>
              </a:defRPr>
            </a:lvl2pPr>
            <a:lvl3pPr algn="ctr">
              <a:defRPr sz="900">
                <a:solidFill>
                  <a:schemeClr val="accent4"/>
                </a:solidFill>
              </a:defRPr>
            </a:lvl3pPr>
            <a:lvl4pPr algn="ctr">
              <a:defRPr sz="900">
                <a:solidFill>
                  <a:schemeClr val="accent4"/>
                </a:solidFill>
              </a:defRPr>
            </a:lvl4pPr>
            <a:lvl5pPr algn="ctr">
              <a:defRPr sz="900">
                <a:solidFill>
                  <a:schemeClr val="accent4"/>
                </a:solidFill>
              </a:defRPr>
            </a:lvl5pPr>
          </a:lstStyle>
          <a:p>
            <a:pPr lvl="0"/>
            <a:r>
              <a:rPr lang="de-DE" smtClean="0"/>
              <a:t>Formatvorlagen des Textmasters bearbeiten</a:t>
            </a:r>
          </a:p>
        </p:txBody>
      </p:sp>
      <p:cxnSp>
        <p:nvCxnSpPr>
          <p:cNvPr id="40" name="Gerader Verbinder 39">
            <a:extLst>
              <a:ext uri="{FF2B5EF4-FFF2-40B4-BE49-F238E27FC236}">
                <a16:creationId xmlns:a16="http://schemas.microsoft.com/office/drawing/2014/main" id="{2A5653A6-BF14-404B-B8E9-1035B0DDA36F}"/>
              </a:ext>
            </a:extLst>
          </p:cNvPr>
          <p:cNvCxnSpPr>
            <a:cxnSpLocks/>
          </p:cNvCxnSpPr>
          <p:nvPr userDrawn="1"/>
        </p:nvCxnSpPr>
        <p:spPr>
          <a:xfrm>
            <a:off x="5024917" y="5076018"/>
            <a:ext cx="3433762" cy="0"/>
          </a:xfrm>
          <a:prstGeom prst="line">
            <a:avLst/>
          </a:prstGeom>
          <a:ln w="9525">
            <a:solidFill>
              <a:schemeClr val="accent5"/>
            </a:solidFill>
          </a:ln>
        </p:spPr>
        <p:style>
          <a:lnRef idx="1">
            <a:schemeClr val="accent1"/>
          </a:lnRef>
          <a:fillRef idx="0">
            <a:schemeClr val="accent1"/>
          </a:fillRef>
          <a:effectRef idx="0">
            <a:schemeClr val="accent1"/>
          </a:effectRef>
          <a:fontRef idx="minor">
            <a:schemeClr val="tx1"/>
          </a:fontRef>
        </p:style>
      </p:cxnSp>
      <p:sp>
        <p:nvSpPr>
          <p:cNvPr id="42" name="Textplatzhalter 12">
            <a:extLst>
              <a:ext uri="{FF2B5EF4-FFF2-40B4-BE49-F238E27FC236}">
                <a16:creationId xmlns:a16="http://schemas.microsoft.com/office/drawing/2014/main" id="{6A7A56DA-3445-4666-BB23-F1DD41B14B2B}"/>
              </a:ext>
            </a:extLst>
          </p:cNvPr>
          <p:cNvSpPr>
            <a:spLocks noGrp="1"/>
          </p:cNvSpPr>
          <p:nvPr>
            <p:ph type="body" sz="quarter" idx="30" hasCustomPrompt="1"/>
          </p:nvPr>
        </p:nvSpPr>
        <p:spPr>
          <a:xfrm>
            <a:off x="5024917" y="4384813"/>
            <a:ext cx="3433762" cy="144462"/>
          </a:xfrm>
        </p:spPr>
        <p:txBody>
          <a:bodyPr/>
          <a:lstStyle>
            <a:lvl1pPr algn="ctr">
              <a:defRPr sz="1200">
                <a:solidFill>
                  <a:schemeClr val="accent5"/>
                </a:solidFill>
              </a:defRPr>
            </a:lvl1pPr>
            <a:lvl2pPr algn="ctr">
              <a:defRPr sz="900">
                <a:solidFill>
                  <a:schemeClr val="accent4"/>
                </a:solidFill>
              </a:defRPr>
            </a:lvl2pPr>
            <a:lvl3pPr algn="ctr">
              <a:defRPr sz="900">
                <a:solidFill>
                  <a:schemeClr val="accent4"/>
                </a:solidFill>
              </a:defRPr>
            </a:lvl3pPr>
            <a:lvl4pPr algn="ctr">
              <a:defRPr sz="900">
                <a:solidFill>
                  <a:schemeClr val="accent4"/>
                </a:solidFill>
              </a:defRPr>
            </a:lvl4pPr>
            <a:lvl5pPr algn="ctr">
              <a:defRPr sz="900">
                <a:solidFill>
                  <a:schemeClr val="accent4"/>
                </a:solidFill>
              </a:defRPr>
            </a:lvl5pPr>
          </a:lstStyle>
          <a:p>
            <a:pPr lvl="0"/>
            <a:r>
              <a:rPr lang="de-DE" dirty="0"/>
              <a:t>Referenz</a:t>
            </a:r>
          </a:p>
        </p:txBody>
      </p:sp>
      <p:sp>
        <p:nvSpPr>
          <p:cNvPr id="43" name="Textplatzhalter 12">
            <a:extLst>
              <a:ext uri="{FF2B5EF4-FFF2-40B4-BE49-F238E27FC236}">
                <a16:creationId xmlns:a16="http://schemas.microsoft.com/office/drawing/2014/main" id="{1358ED04-356D-4C2B-9651-57760374A29C}"/>
              </a:ext>
            </a:extLst>
          </p:cNvPr>
          <p:cNvSpPr>
            <a:spLocks noGrp="1"/>
          </p:cNvSpPr>
          <p:nvPr>
            <p:ph type="body" sz="quarter" idx="31"/>
          </p:nvPr>
        </p:nvSpPr>
        <p:spPr>
          <a:xfrm>
            <a:off x="5024917" y="4580682"/>
            <a:ext cx="3433762" cy="144462"/>
          </a:xfrm>
        </p:spPr>
        <p:txBody>
          <a:bodyPr/>
          <a:lstStyle>
            <a:lvl1pPr algn="ctr">
              <a:lnSpc>
                <a:spcPct val="100000"/>
              </a:lnSpc>
              <a:spcAft>
                <a:spcPts val="0"/>
              </a:spcAft>
              <a:defRPr sz="1200">
                <a:solidFill>
                  <a:schemeClr val="accent1"/>
                </a:solidFill>
              </a:defRPr>
            </a:lvl1pPr>
            <a:lvl2pPr algn="ctr">
              <a:defRPr sz="900">
                <a:solidFill>
                  <a:schemeClr val="accent4"/>
                </a:solidFill>
              </a:defRPr>
            </a:lvl2pPr>
            <a:lvl3pPr algn="ctr">
              <a:defRPr sz="900">
                <a:solidFill>
                  <a:schemeClr val="accent4"/>
                </a:solidFill>
              </a:defRPr>
            </a:lvl3pPr>
            <a:lvl4pPr algn="ctr">
              <a:defRPr sz="900">
                <a:solidFill>
                  <a:schemeClr val="accent4"/>
                </a:solidFill>
              </a:defRPr>
            </a:lvl4pPr>
            <a:lvl5pPr algn="ctr">
              <a:defRPr sz="900">
                <a:solidFill>
                  <a:schemeClr val="accent4"/>
                </a:solidFill>
              </a:defRPr>
            </a:lvl5pPr>
          </a:lstStyle>
          <a:p>
            <a:pPr lvl="0"/>
            <a:r>
              <a:rPr lang="de-DE" smtClean="0"/>
              <a:t>Formatvorlagen des Textmasters bearbeiten</a:t>
            </a:r>
          </a:p>
        </p:txBody>
      </p:sp>
      <p:sp>
        <p:nvSpPr>
          <p:cNvPr id="44" name="Textplatzhalter 12">
            <a:extLst>
              <a:ext uri="{FF2B5EF4-FFF2-40B4-BE49-F238E27FC236}">
                <a16:creationId xmlns:a16="http://schemas.microsoft.com/office/drawing/2014/main" id="{21997CA1-518C-422D-9F6F-D2A7E98304C1}"/>
              </a:ext>
            </a:extLst>
          </p:cNvPr>
          <p:cNvSpPr>
            <a:spLocks noGrp="1"/>
          </p:cNvSpPr>
          <p:nvPr>
            <p:ph type="body" sz="quarter" idx="32" hasCustomPrompt="1"/>
          </p:nvPr>
        </p:nvSpPr>
        <p:spPr>
          <a:xfrm>
            <a:off x="6084168" y="5076018"/>
            <a:ext cx="1296000" cy="431771"/>
          </a:xfrm>
          <a:solidFill>
            <a:schemeClr val="bg1"/>
          </a:solidFill>
        </p:spPr>
        <p:txBody>
          <a:bodyPr anchor="ctr"/>
          <a:lstStyle>
            <a:lvl1pPr algn="ctr">
              <a:lnSpc>
                <a:spcPct val="100000"/>
              </a:lnSpc>
              <a:spcAft>
                <a:spcPts val="0"/>
              </a:spcAft>
              <a:defRPr sz="1200">
                <a:solidFill>
                  <a:schemeClr val="accent5"/>
                </a:solidFill>
              </a:defRPr>
            </a:lvl1pPr>
            <a:lvl2pPr algn="ctr">
              <a:defRPr sz="900">
                <a:solidFill>
                  <a:schemeClr val="accent4"/>
                </a:solidFill>
              </a:defRPr>
            </a:lvl2pPr>
            <a:lvl3pPr algn="ctr">
              <a:defRPr sz="900">
                <a:solidFill>
                  <a:schemeClr val="accent4"/>
                </a:solidFill>
              </a:defRPr>
            </a:lvl3pPr>
            <a:lvl4pPr algn="ctr">
              <a:defRPr sz="900">
                <a:solidFill>
                  <a:schemeClr val="accent4"/>
                </a:solidFill>
              </a:defRPr>
            </a:lvl4pPr>
            <a:lvl5pPr algn="ctr">
              <a:defRPr sz="900">
                <a:solidFill>
                  <a:schemeClr val="accent4"/>
                </a:solidFill>
              </a:defRPr>
            </a:lvl5pPr>
          </a:lstStyle>
          <a:p>
            <a:pPr lvl="0"/>
            <a:r>
              <a:rPr lang="de-DE" dirty="0"/>
              <a:t>Year</a:t>
            </a:r>
            <a:br>
              <a:rPr lang="de-DE" dirty="0"/>
            </a:br>
            <a:r>
              <a:rPr lang="de-DE" dirty="0"/>
              <a:t>Volume</a:t>
            </a:r>
          </a:p>
        </p:txBody>
      </p:sp>
      <p:sp>
        <p:nvSpPr>
          <p:cNvPr id="45" name="Textplatzhalter 12">
            <a:extLst>
              <a:ext uri="{FF2B5EF4-FFF2-40B4-BE49-F238E27FC236}">
                <a16:creationId xmlns:a16="http://schemas.microsoft.com/office/drawing/2014/main" id="{5DA73CA6-EAFF-4A7A-B7E8-4774CED31A75}"/>
              </a:ext>
            </a:extLst>
          </p:cNvPr>
          <p:cNvSpPr>
            <a:spLocks noGrp="1"/>
          </p:cNvSpPr>
          <p:nvPr>
            <p:ph type="body" sz="quarter" idx="33"/>
          </p:nvPr>
        </p:nvSpPr>
        <p:spPr>
          <a:xfrm>
            <a:off x="5024917" y="5622839"/>
            <a:ext cx="3433762" cy="398449"/>
          </a:xfrm>
        </p:spPr>
        <p:txBody>
          <a:bodyPr/>
          <a:lstStyle>
            <a:lvl1pPr algn="ctr">
              <a:defRPr sz="1200">
                <a:solidFill>
                  <a:schemeClr val="accent1"/>
                </a:solidFill>
              </a:defRPr>
            </a:lvl1pPr>
            <a:lvl2pPr algn="ctr">
              <a:defRPr sz="900">
                <a:solidFill>
                  <a:schemeClr val="accent4"/>
                </a:solidFill>
              </a:defRPr>
            </a:lvl2pPr>
            <a:lvl3pPr algn="ctr">
              <a:defRPr sz="900">
                <a:solidFill>
                  <a:schemeClr val="accent4"/>
                </a:solidFill>
              </a:defRPr>
            </a:lvl3pPr>
            <a:lvl4pPr algn="ctr">
              <a:defRPr sz="900">
                <a:solidFill>
                  <a:schemeClr val="accent4"/>
                </a:solidFill>
              </a:defRPr>
            </a:lvl4pPr>
            <a:lvl5pPr algn="ctr">
              <a:defRPr sz="900">
                <a:solidFill>
                  <a:schemeClr val="accent4"/>
                </a:solidFill>
              </a:defRPr>
            </a:lvl5pPr>
          </a:lstStyle>
          <a:p>
            <a:pPr lvl="0"/>
            <a:r>
              <a:rPr lang="de-DE" smtClean="0"/>
              <a:t>Formatvorlagen des Textmasters bearbeiten</a:t>
            </a:r>
          </a:p>
        </p:txBody>
      </p:sp>
      <p:sp>
        <p:nvSpPr>
          <p:cNvPr id="46" name="Inhaltsplatzhalter 2"/>
          <p:cNvSpPr>
            <a:spLocks noGrp="1"/>
          </p:cNvSpPr>
          <p:nvPr>
            <p:ph sz="quarter" idx="35" hasCustomPrompt="1"/>
          </p:nvPr>
        </p:nvSpPr>
        <p:spPr>
          <a:xfrm>
            <a:off x="1638300" y="3756393"/>
            <a:ext cx="1512888" cy="515547"/>
          </a:xfrm>
        </p:spPr>
        <p:txBody>
          <a:bodyPr/>
          <a:lstStyle>
            <a:lvl1pPr algn="ctr">
              <a:defRPr lang="de-DE" sz="1000" kern="1200" dirty="0">
                <a:solidFill>
                  <a:schemeClr val="accent4"/>
                </a:solidFill>
                <a:latin typeface="+mn-lt"/>
                <a:ea typeface="+mn-ea"/>
                <a:cs typeface="+mn-cs"/>
              </a:defRPr>
            </a:lvl1pPr>
          </a:lstStyle>
          <a:p>
            <a:r>
              <a:rPr lang="de-CH" dirty="0" smtClean="0"/>
              <a:t>Referenz-Logo</a:t>
            </a:r>
            <a:endParaRPr lang="de-DE" dirty="0"/>
          </a:p>
        </p:txBody>
      </p:sp>
      <p:sp>
        <p:nvSpPr>
          <p:cNvPr id="47" name="Inhaltsplatzhalter 2"/>
          <p:cNvSpPr>
            <a:spLocks noGrp="1"/>
          </p:cNvSpPr>
          <p:nvPr>
            <p:ph sz="quarter" idx="36" hasCustomPrompt="1"/>
          </p:nvPr>
        </p:nvSpPr>
        <p:spPr>
          <a:xfrm>
            <a:off x="5962995" y="768414"/>
            <a:ext cx="1512888" cy="510136"/>
          </a:xfrm>
        </p:spPr>
        <p:txBody>
          <a:bodyPr/>
          <a:lstStyle>
            <a:lvl1pPr algn="ctr">
              <a:defRPr lang="de-DE" sz="1000" kern="1200" dirty="0">
                <a:solidFill>
                  <a:schemeClr val="accent4"/>
                </a:solidFill>
                <a:latin typeface="+mn-lt"/>
                <a:ea typeface="+mn-ea"/>
                <a:cs typeface="+mn-cs"/>
              </a:defRPr>
            </a:lvl1pPr>
          </a:lstStyle>
          <a:p>
            <a:r>
              <a:rPr lang="de-CH" dirty="0" smtClean="0"/>
              <a:t>Referenz-Logo</a:t>
            </a:r>
            <a:endParaRPr lang="de-DE" dirty="0"/>
          </a:p>
        </p:txBody>
      </p:sp>
      <p:sp>
        <p:nvSpPr>
          <p:cNvPr id="48" name="Inhaltsplatzhalter 2"/>
          <p:cNvSpPr>
            <a:spLocks noGrp="1"/>
          </p:cNvSpPr>
          <p:nvPr>
            <p:ph sz="quarter" idx="37" hasCustomPrompt="1"/>
          </p:nvPr>
        </p:nvSpPr>
        <p:spPr>
          <a:xfrm>
            <a:off x="5962995" y="3756393"/>
            <a:ext cx="1512888" cy="515547"/>
          </a:xfrm>
        </p:spPr>
        <p:txBody>
          <a:bodyPr/>
          <a:lstStyle>
            <a:lvl1pPr algn="ctr">
              <a:defRPr lang="de-DE" sz="1000" kern="1200" dirty="0">
                <a:solidFill>
                  <a:schemeClr val="accent4"/>
                </a:solidFill>
                <a:latin typeface="+mn-lt"/>
                <a:ea typeface="+mn-ea"/>
                <a:cs typeface="+mn-cs"/>
              </a:defRPr>
            </a:lvl1pPr>
          </a:lstStyle>
          <a:p>
            <a:r>
              <a:rPr lang="de-CH" dirty="0" smtClean="0"/>
              <a:t>Referenz-Logo</a:t>
            </a:r>
            <a:endParaRPr lang="de-DE" dirty="0"/>
          </a:p>
        </p:txBody>
      </p:sp>
      <p:sp>
        <p:nvSpPr>
          <p:cNvPr id="15" name="Textplatzhalter 12">
            <a:extLst>
              <a:ext uri="{FF2B5EF4-FFF2-40B4-BE49-F238E27FC236}">
                <a16:creationId xmlns:a16="http://schemas.microsoft.com/office/drawing/2014/main" id="{242141C6-159D-4F11-B85F-FEB65251261D}"/>
              </a:ext>
            </a:extLst>
          </p:cNvPr>
          <p:cNvSpPr>
            <a:spLocks noGrp="1"/>
          </p:cNvSpPr>
          <p:nvPr>
            <p:ph type="body" sz="quarter" idx="17" hasCustomPrompt="1"/>
          </p:nvPr>
        </p:nvSpPr>
        <p:spPr>
          <a:xfrm>
            <a:off x="1763688" y="2123690"/>
            <a:ext cx="1296144" cy="431771"/>
          </a:xfrm>
          <a:solidFill>
            <a:schemeClr val="bg1"/>
          </a:solidFill>
        </p:spPr>
        <p:txBody>
          <a:bodyPr anchor="ctr"/>
          <a:lstStyle>
            <a:lvl1pPr algn="ctr">
              <a:lnSpc>
                <a:spcPct val="100000"/>
              </a:lnSpc>
              <a:spcAft>
                <a:spcPts val="0"/>
              </a:spcAft>
              <a:defRPr sz="1200">
                <a:solidFill>
                  <a:schemeClr val="accent5"/>
                </a:solidFill>
              </a:defRPr>
            </a:lvl1pPr>
            <a:lvl2pPr algn="ctr">
              <a:defRPr sz="900">
                <a:solidFill>
                  <a:schemeClr val="accent4"/>
                </a:solidFill>
              </a:defRPr>
            </a:lvl2pPr>
            <a:lvl3pPr algn="ctr">
              <a:defRPr sz="900">
                <a:solidFill>
                  <a:schemeClr val="accent4"/>
                </a:solidFill>
              </a:defRPr>
            </a:lvl3pPr>
            <a:lvl4pPr algn="ctr">
              <a:defRPr sz="900">
                <a:solidFill>
                  <a:schemeClr val="accent4"/>
                </a:solidFill>
              </a:defRPr>
            </a:lvl4pPr>
            <a:lvl5pPr algn="ctr">
              <a:defRPr sz="900">
                <a:solidFill>
                  <a:schemeClr val="accent4"/>
                </a:solidFill>
              </a:defRPr>
            </a:lvl5pPr>
          </a:lstStyle>
          <a:p>
            <a:pPr lvl="0"/>
            <a:r>
              <a:rPr lang="de-DE" dirty="0"/>
              <a:t>Year</a:t>
            </a:r>
            <a:br>
              <a:rPr lang="de-DE" dirty="0"/>
            </a:br>
            <a:r>
              <a:rPr lang="de-DE" dirty="0"/>
              <a:t>Volume</a:t>
            </a:r>
          </a:p>
        </p:txBody>
      </p:sp>
    </p:spTree>
    <p:extLst>
      <p:ext uri="{BB962C8B-B14F-4D97-AF65-F5344CB8AC3E}">
        <p14:creationId xmlns:p14="http://schemas.microsoft.com/office/powerpoint/2010/main" val="4003989690"/>
      </p:ext>
    </p:extLst>
  </p:cSld>
  <p:clrMapOvr>
    <a:masterClrMapping/>
  </p:clrMapOvr>
  <p:timing>
    <p:tnLst>
      <p:par>
        <p:cTn id="1" dur="indefinite" restart="never" nodeType="tmRoot"/>
      </p:par>
    </p:tnLst>
  </p:timing>
  <p:extLst>
    <p:ext uri="{DCECCB84-F9BA-43D5-87BE-67443E8EF086}">
      <p15:sldGuideLst xmlns:p15="http://schemas.microsoft.com/office/powerpoint/2012/main">
        <p15:guide id="1" orient="horz" pos="1480" userDrawn="1">
          <p15:clr>
            <a:srgbClr val="FBAE40"/>
          </p15:clr>
        </p15:guide>
        <p15:guide id="2" pos="2880" userDrawn="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 Reference (editable text)">
    <p:spTree>
      <p:nvGrpSpPr>
        <p:cNvPr id="1" name=""/>
        <p:cNvGrpSpPr/>
        <p:nvPr/>
      </p:nvGrpSpPr>
      <p:grpSpPr>
        <a:xfrm>
          <a:off x="0" y="0"/>
          <a:ext cx="0" cy="0"/>
          <a:chOff x="0" y="0"/>
          <a:chExt cx="0" cy="0"/>
        </a:xfrm>
      </p:grpSpPr>
      <p:sp>
        <p:nvSpPr>
          <p:cNvPr id="3" name="Inhaltsplatzhalter 2"/>
          <p:cNvSpPr>
            <a:spLocks noGrp="1"/>
          </p:cNvSpPr>
          <p:nvPr>
            <p:ph sz="quarter" idx="34" hasCustomPrompt="1"/>
          </p:nvPr>
        </p:nvSpPr>
        <p:spPr>
          <a:xfrm>
            <a:off x="3364562" y="1533515"/>
            <a:ext cx="2448272" cy="866206"/>
          </a:xfrm>
        </p:spPr>
        <p:txBody>
          <a:bodyPr/>
          <a:lstStyle>
            <a:lvl1pPr algn="ctr">
              <a:defRPr lang="de-DE" sz="1400" kern="1200" dirty="0">
                <a:solidFill>
                  <a:schemeClr val="accent4"/>
                </a:solidFill>
                <a:latin typeface="+mn-lt"/>
                <a:ea typeface="+mn-ea"/>
                <a:cs typeface="+mn-cs"/>
              </a:defRPr>
            </a:lvl1pPr>
          </a:lstStyle>
          <a:p>
            <a:r>
              <a:rPr lang="de-CH" dirty="0" smtClean="0"/>
              <a:t>Referenz-Logo</a:t>
            </a:r>
            <a:endParaRPr lang="de-DE" dirty="0"/>
          </a:p>
        </p:txBody>
      </p:sp>
      <p:cxnSp>
        <p:nvCxnSpPr>
          <p:cNvPr id="18" name="Gerader Verbinder 17">
            <a:extLst>
              <a:ext uri="{FF2B5EF4-FFF2-40B4-BE49-F238E27FC236}">
                <a16:creationId xmlns:a16="http://schemas.microsoft.com/office/drawing/2014/main" id="{F3D186FC-7E4A-4F9F-BCB3-3100CDFAF80A}"/>
              </a:ext>
            </a:extLst>
          </p:cNvPr>
          <p:cNvCxnSpPr>
            <a:cxnSpLocks/>
          </p:cNvCxnSpPr>
          <p:nvPr userDrawn="1"/>
        </p:nvCxnSpPr>
        <p:spPr>
          <a:xfrm>
            <a:off x="1852184" y="3861048"/>
            <a:ext cx="5473028" cy="0"/>
          </a:xfrm>
          <a:prstGeom prst="line">
            <a:avLst/>
          </a:prstGeom>
          <a:ln w="9525">
            <a:solidFill>
              <a:schemeClr val="accent5"/>
            </a:solidFill>
          </a:ln>
        </p:spPr>
        <p:style>
          <a:lnRef idx="1">
            <a:schemeClr val="accent1"/>
          </a:lnRef>
          <a:fillRef idx="0">
            <a:schemeClr val="accent1"/>
          </a:fillRef>
          <a:effectRef idx="0">
            <a:schemeClr val="accent1"/>
          </a:effectRef>
          <a:fontRef idx="minor">
            <a:schemeClr val="tx1"/>
          </a:fontRef>
        </p:style>
      </p:cxnSp>
      <p:sp>
        <p:nvSpPr>
          <p:cNvPr id="8" name="Textplatzhalter 7">
            <a:extLst>
              <a:ext uri="{FF2B5EF4-FFF2-40B4-BE49-F238E27FC236}">
                <a16:creationId xmlns:a16="http://schemas.microsoft.com/office/drawing/2014/main" id="{E750DEFF-B0CE-4C99-95A4-892618683819}"/>
              </a:ext>
            </a:extLst>
          </p:cNvPr>
          <p:cNvSpPr>
            <a:spLocks noGrp="1"/>
          </p:cNvSpPr>
          <p:nvPr>
            <p:ph type="body" sz="quarter" idx="13" hasCustomPrompt="1"/>
          </p:nvPr>
        </p:nvSpPr>
        <p:spPr>
          <a:xfrm>
            <a:off x="706582" y="289638"/>
            <a:ext cx="7730836" cy="190912"/>
          </a:xfrm>
        </p:spPr>
        <p:txBody>
          <a:bodyPr/>
          <a:lstStyle>
            <a:lvl1pPr algn="ctr">
              <a:defRPr sz="1200" cap="all" spc="60" baseline="0">
                <a:solidFill>
                  <a:schemeClr val="accent1"/>
                </a:solidFill>
              </a:defRPr>
            </a:lvl1pPr>
          </a:lstStyle>
          <a:p>
            <a:pPr lvl="0"/>
            <a:r>
              <a:rPr lang="de-DE" dirty="0"/>
              <a:t>Untertitel durch Klicken Hinzufügen</a:t>
            </a:r>
          </a:p>
        </p:txBody>
      </p:sp>
      <p:sp>
        <p:nvSpPr>
          <p:cNvPr id="13" name="Textplatzhalter 12">
            <a:extLst>
              <a:ext uri="{FF2B5EF4-FFF2-40B4-BE49-F238E27FC236}">
                <a16:creationId xmlns:a16="http://schemas.microsoft.com/office/drawing/2014/main" id="{E9F6B8EE-EFA4-476F-BD61-C6AA84183ADB}"/>
              </a:ext>
            </a:extLst>
          </p:cNvPr>
          <p:cNvSpPr>
            <a:spLocks noGrp="1"/>
          </p:cNvSpPr>
          <p:nvPr>
            <p:ph type="body" sz="quarter" idx="15" hasCustomPrompt="1"/>
          </p:nvPr>
        </p:nvSpPr>
        <p:spPr>
          <a:xfrm>
            <a:off x="1852184" y="2557771"/>
            <a:ext cx="5473027" cy="245958"/>
          </a:xfrm>
        </p:spPr>
        <p:txBody>
          <a:bodyPr/>
          <a:lstStyle>
            <a:lvl1pPr algn="ctr">
              <a:defRPr sz="1400">
                <a:solidFill>
                  <a:schemeClr val="accent5"/>
                </a:solidFill>
              </a:defRPr>
            </a:lvl1pPr>
            <a:lvl2pPr algn="ctr">
              <a:defRPr sz="900">
                <a:solidFill>
                  <a:schemeClr val="accent4"/>
                </a:solidFill>
              </a:defRPr>
            </a:lvl2pPr>
            <a:lvl3pPr algn="ctr">
              <a:defRPr sz="900">
                <a:solidFill>
                  <a:schemeClr val="accent4"/>
                </a:solidFill>
              </a:defRPr>
            </a:lvl3pPr>
            <a:lvl4pPr algn="ctr">
              <a:defRPr sz="900">
                <a:solidFill>
                  <a:schemeClr val="accent4"/>
                </a:solidFill>
              </a:defRPr>
            </a:lvl4pPr>
            <a:lvl5pPr algn="ctr">
              <a:defRPr sz="900">
                <a:solidFill>
                  <a:schemeClr val="accent4"/>
                </a:solidFill>
              </a:defRPr>
            </a:lvl5pPr>
          </a:lstStyle>
          <a:p>
            <a:pPr lvl="0"/>
            <a:r>
              <a:rPr lang="de-DE" dirty="0"/>
              <a:t>Referenz</a:t>
            </a:r>
          </a:p>
        </p:txBody>
      </p:sp>
      <p:sp>
        <p:nvSpPr>
          <p:cNvPr id="14" name="Textplatzhalter 12">
            <a:extLst>
              <a:ext uri="{FF2B5EF4-FFF2-40B4-BE49-F238E27FC236}">
                <a16:creationId xmlns:a16="http://schemas.microsoft.com/office/drawing/2014/main" id="{8EC566D0-3128-442D-B4FD-3301DF9163C5}"/>
              </a:ext>
            </a:extLst>
          </p:cNvPr>
          <p:cNvSpPr>
            <a:spLocks noGrp="1"/>
          </p:cNvSpPr>
          <p:nvPr>
            <p:ph type="body" sz="quarter" idx="16"/>
          </p:nvPr>
        </p:nvSpPr>
        <p:spPr>
          <a:xfrm>
            <a:off x="1852184" y="2803729"/>
            <a:ext cx="5473028" cy="253508"/>
          </a:xfrm>
        </p:spPr>
        <p:txBody>
          <a:bodyPr/>
          <a:lstStyle>
            <a:lvl1pPr algn="ctr">
              <a:defRPr sz="1400">
                <a:solidFill>
                  <a:schemeClr val="accent1"/>
                </a:solidFill>
              </a:defRPr>
            </a:lvl1pPr>
            <a:lvl2pPr algn="ctr">
              <a:defRPr sz="900">
                <a:solidFill>
                  <a:schemeClr val="accent4"/>
                </a:solidFill>
              </a:defRPr>
            </a:lvl2pPr>
            <a:lvl3pPr algn="ctr">
              <a:defRPr sz="900">
                <a:solidFill>
                  <a:schemeClr val="accent4"/>
                </a:solidFill>
              </a:defRPr>
            </a:lvl3pPr>
            <a:lvl4pPr algn="ctr">
              <a:defRPr sz="900">
                <a:solidFill>
                  <a:schemeClr val="accent4"/>
                </a:solidFill>
              </a:defRPr>
            </a:lvl4pPr>
            <a:lvl5pPr algn="ctr">
              <a:defRPr sz="900">
                <a:solidFill>
                  <a:schemeClr val="accent4"/>
                </a:solidFill>
              </a:defRPr>
            </a:lvl5pPr>
          </a:lstStyle>
          <a:p>
            <a:pPr lvl="0"/>
            <a:r>
              <a:rPr lang="de-DE" smtClean="0"/>
              <a:t>Formatvorlagen des Textmasters bearbeiten</a:t>
            </a:r>
          </a:p>
        </p:txBody>
      </p:sp>
      <p:sp>
        <p:nvSpPr>
          <p:cNvPr id="15" name="Textplatzhalter 12">
            <a:extLst>
              <a:ext uri="{FF2B5EF4-FFF2-40B4-BE49-F238E27FC236}">
                <a16:creationId xmlns:a16="http://schemas.microsoft.com/office/drawing/2014/main" id="{242141C6-159D-4F11-B85F-FEB65251261D}"/>
              </a:ext>
            </a:extLst>
          </p:cNvPr>
          <p:cNvSpPr>
            <a:spLocks noGrp="1"/>
          </p:cNvSpPr>
          <p:nvPr>
            <p:ph type="body" sz="quarter" idx="17" hasCustomPrompt="1"/>
          </p:nvPr>
        </p:nvSpPr>
        <p:spPr>
          <a:xfrm>
            <a:off x="3760606" y="3513594"/>
            <a:ext cx="1656184" cy="700283"/>
          </a:xfrm>
          <a:solidFill>
            <a:schemeClr val="bg1"/>
          </a:solidFill>
        </p:spPr>
        <p:txBody>
          <a:bodyPr anchor="ctr"/>
          <a:lstStyle>
            <a:lvl1pPr algn="ctr">
              <a:defRPr sz="1400">
                <a:solidFill>
                  <a:schemeClr val="accent5"/>
                </a:solidFill>
              </a:defRPr>
            </a:lvl1pPr>
            <a:lvl2pPr algn="ctr">
              <a:defRPr sz="900">
                <a:solidFill>
                  <a:schemeClr val="accent4"/>
                </a:solidFill>
              </a:defRPr>
            </a:lvl2pPr>
            <a:lvl3pPr algn="ctr">
              <a:defRPr sz="900">
                <a:solidFill>
                  <a:schemeClr val="accent4"/>
                </a:solidFill>
              </a:defRPr>
            </a:lvl3pPr>
            <a:lvl4pPr algn="ctr">
              <a:defRPr sz="900">
                <a:solidFill>
                  <a:schemeClr val="accent4"/>
                </a:solidFill>
              </a:defRPr>
            </a:lvl4pPr>
            <a:lvl5pPr algn="ctr">
              <a:defRPr sz="900">
                <a:solidFill>
                  <a:schemeClr val="accent4"/>
                </a:solidFill>
              </a:defRPr>
            </a:lvl5pPr>
          </a:lstStyle>
          <a:p>
            <a:pPr lvl="0"/>
            <a:r>
              <a:rPr lang="de-DE" dirty="0"/>
              <a:t>Year</a:t>
            </a:r>
            <a:br>
              <a:rPr lang="de-DE" dirty="0"/>
            </a:br>
            <a:r>
              <a:rPr lang="de-DE" dirty="0"/>
              <a:t>Volume</a:t>
            </a:r>
          </a:p>
        </p:txBody>
      </p:sp>
      <p:sp>
        <p:nvSpPr>
          <p:cNvPr id="16" name="Textplatzhalter 12">
            <a:extLst>
              <a:ext uri="{FF2B5EF4-FFF2-40B4-BE49-F238E27FC236}">
                <a16:creationId xmlns:a16="http://schemas.microsoft.com/office/drawing/2014/main" id="{696A2BDD-14B0-4B3B-8D5F-B2B5F83D7687}"/>
              </a:ext>
            </a:extLst>
          </p:cNvPr>
          <p:cNvSpPr>
            <a:spLocks noGrp="1"/>
          </p:cNvSpPr>
          <p:nvPr>
            <p:ph type="body" sz="quarter" idx="18"/>
          </p:nvPr>
        </p:nvSpPr>
        <p:spPr>
          <a:xfrm>
            <a:off x="1852184" y="4365104"/>
            <a:ext cx="5473028" cy="648072"/>
          </a:xfrm>
        </p:spPr>
        <p:txBody>
          <a:bodyPr/>
          <a:lstStyle>
            <a:lvl1pPr algn="ctr">
              <a:defRPr sz="1400">
                <a:solidFill>
                  <a:schemeClr val="accent1"/>
                </a:solidFill>
              </a:defRPr>
            </a:lvl1pPr>
            <a:lvl2pPr algn="ctr">
              <a:defRPr sz="900">
                <a:solidFill>
                  <a:schemeClr val="accent4"/>
                </a:solidFill>
              </a:defRPr>
            </a:lvl2pPr>
            <a:lvl3pPr algn="ctr">
              <a:defRPr sz="900">
                <a:solidFill>
                  <a:schemeClr val="accent4"/>
                </a:solidFill>
              </a:defRPr>
            </a:lvl3pPr>
            <a:lvl4pPr algn="ctr">
              <a:defRPr sz="900">
                <a:solidFill>
                  <a:schemeClr val="accent4"/>
                </a:solidFill>
              </a:defRPr>
            </a:lvl4pPr>
            <a:lvl5pPr algn="ctr">
              <a:defRPr sz="900">
                <a:solidFill>
                  <a:schemeClr val="accent4"/>
                </a:solidFill>
              </a:defRPr>
            </a:lvl5pPr>
          </a:lstStyle>
          <a:p>
            <a:pPr lvl="0"/>
            <a:r>
              <a:rPr lang="de-DE" smtClean="0"/>
              <a:t>Formatvorlagen des Textmasters bearbeiten</a:t>
            </a:r>
          </a:p>
        </p:txBody>
      </p:sp>
      <p:sp>
        <p:nvSpPr>
          <p:cNvPr id="2" name="Datumsplatzhalter 1"/>
          <p:cNvSpPr>
            <a:spLocks noGrp="1"/>
          </p:cNvSpPr>
          <p:nvPr>
            <p:ph type="dt" sz="half" idx="35"/>
          </p:nvPr>
        </p:nvSpPr>
        <p:spPr/>
        <p:txBody>
          <a:bodyPr/>
          <a:lstStyle/>
          <a:p>
            <a:fld id="{C8FF9D65-17E6-4C12-9872-FFE164A22FDA}" type="datetime1">
              <a:rPr lang="de-CH" smtClean="0"/>
              <a:t>13.09.2021</a:t>
            </a:fld>
            <a:endParaRPr lang="de-CH" dirty="0"/>
          </a:p>
        </p:txBody>
      </p:sp>
      <p:sp>
        <p:nvSpPr>
          <p:cNvPr id="7" name="Fußzeilenplatzhalter 6"/>
          <p:cNvSpPr>
            <a:spLocks noGrp="1"/>
          </p:cNvSpPr>
          <p:nvPr>
            <p:ph type="ftr" sz="quarter" idx="36"/>
          </p:nvPr>
        </p:nvSpPr>
        <p:spPr/>
        <p:txBody>
          <a:bodyPr/>
          <a:lstStyle/>
          <a:p>
            <a:endParaRPr lang="de-CH" dirty="0"/>
          </a:p>
        </p:txBody>
      </p:sp>
      <p:sp>
        <p:nvSpPr>
          <p:cNvPr id="9" name="Foliennummernplatzhalter 8"/>
          <p:cNvSpPr>
            <a:spLocks noGrp="1"/>
          </p:cNvSpPr>
          <p:nvPr>
            <p:ph type="sldNum" sz="quarter" idx="37"/>
          </p:nvPr>
        </p:nvSpPr>
        <p:spPr/>
        <p:txBody>
          <a:bodyPr/>
          <a:lstStyle/>
          <a:p>
            <a:fld id="{442AD375-037F-43D0-B059-5172DA06796A}" type="slidenum">
              <a:rPr lang="de-CH" smtClean="0"/>
              <a:pPr/>
              <a:t>‹Nr.›</a:t>
            </a:fld>
            <a:endParaRPr lang="de-CH" dirty="0"/>
          </a:p>
        </p:txBody>
      </p:sp>
    </p:spTree>
    <p:extLst>
      <p:ext uri="{BB962C8B-B14F-4D97-AF65-F5344CB8AC3E}">
        <p14:creationId xmlns:p14="http://schemas.microsoft.com/office/powerpoint/2010/main" val="2326799958"/>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Contacts (editable tex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smtClean="0"/>
              <a:t>Ihre Kontakte</a:t>
            </a:r>
            <a:endParaRPr lang="de-CH" dirty="0"/>
          </a:p>
        </p:txBody>
      </p:sp>
      <p:sp>
        <p:nvSpPr>
          <p:cNvPr id="8" name="Textplatzhalter 7">
            <a:extLst>
              <a:ext uri="{FF2B5EF4-FFF2-40B4-BE49-F238E27FC236}">
                <a16:creationId xmlns:a16="http://schemas.microsoft.com/office/drawing/2014/main" id="{E750DEFF-B0CE-4C99-95A4-892618683819}"/>
              </a:ext>
            </a:extLst>
          </p:cNvPr>
          <p:cNvSpPr>
            <a:spLocks noGrp="1"/>
          </p:cNvSpPr>
          <p:nvPr>
            <p:ph type="body" sz="quarter" idx="13" hasCustomPrompt="1"/>
          </p:nvPr>
        </p:nvSpPr>
        <p:spPr>
          <a:xfrm>
            <a:off x="706582" y="289638"/>
            <a:ext cx="7730836" cy="190912"/>
          </a:xfrm>
        </p:spPr>
        <p:txBody>
          <a:bodyPr/>
          <a:lstStyle>
            <a:lvl1pPr algn="ctr">
              <a:defRPr sz="1200" cap="all" spc="60" baseline="0">
                <a:solidFill>
                  <a:schemeClr val="tx2"/>
                </a:solidFill>
              </a:defRPr>
            </a:lvl1pPr>
          </a:lstStyle>
          <a:p>
            <a:pPr lvl="0"/>
            <a:r>
              <a:rPr lang="de-DE" dirty="0" smtClean="0"/>
              <a:t>Danke</a:t>
            </a:r>
            <a:endParaRPr lang="de-DE" dirty="0"/>
          </a:p>
        </p:txBody>
      </p:sp>
      <p:sp>
        <p:nvSpPr>
          <p:cNvPr id="11" name="Textplatzhalter 10">
            <a:extLst>
              <a:ext uri="{FF2B5EF4-FFF2-40B4-BE49-F238E27FC236}">
                <a16:creationId xmlns:a16="http://schemas.microsoft.com/office/drawing/2014/main" id="{80D2B0AE-C262-4310-ACCF-6F2E7D9AC2BF}"/>
              </a:ext>
            </a:extLst>
          </p:cNvPr>
          <p:cNvSpPr>
            <a:spLocks noGrp="1"/>
          </p:cNvSpPr>
          <p:nvPr>
            <p:ph type="body" sz="quarter" idx="14" hasCustomPrompt="1"/>
          </p:nvPr>
        </p:nvSpPr>
        <p:spPr>
          <a:xfrm>
            <a:off x="360040" y="3284984"/>
            <a:ext cx="2592288" cy="190005"/>
          </a:xfrm>
        </p:spPr>
        <p:txBody>
          <a:bodyPr/>
          <a:lstStyle>
            <a:lvl1pPr algn="ctr">
              <a:defRPr sz="1200"/>
            </a:lvl1pPr>
          </a:lstStyle>
          <a:p>
            <a:pPr lvl="0"/>
            <a:r>
              <a:rPr lang="de-CH" dirty="0"/>
              <a:t>D</a:t>
            </a:r>
            <a:r>
              <a:rPr lang="de-DE" dirty="0"/>
              <a:t>r. Vorname Name</a:t>
            </a:r>
          </a:p>
        </p:txBody>
      </p:sp>
      <p:sp>
        <p:nvSpPr>
          <p:cNvPr id="12" name="Textplatzhalter 10">
            <a:extLst>
              <a:ext uri="{FF2B5EF4-FFF2-40B4-BE49-F238E27FC236}">
                <a16:creationId xmlns:a16="http://schemas.microsoft.com/office/drawing/2014/main" id="{2903FDFD-CC53-46E0-9967-2B4905BBFBD8}"/>
              </a:ext>
            </a:extLst>
          </p:cNvPr>
          <p:cNvSpPr>
            <a:spLocks noGrp="1"/>
          </p:cNvSpPr>
          <p:nvPr>
            <p:ph type="body" sz="quarter" idx="15" hasCustomPrompt="1"/>
          </p:nvPr>
        </p:nvSpPr>
        <p:spPr>
          <a:xfrm>
            <a:off x="360040" y="3503329"/>
            <a:ext cx="2592288" cy="190005"/>
          </a:xfrm>
        </p:spPr>
        <p:txBody>
          <a:bodyPr/>
          <a:lstStyle>
            <a:lvl1pPr algn="ctr">
              <a:defRPr sz="1200">
                <a:solidFill>
                  <a:schemeClr val="tx2"/>
                </a:solidFill>
              </a:defRPr>
            </a:lvl1pPr>
          </a:lstStyle>
          <a:p>
            <a:pPr lvl="0"/>
            <a:r>
              <a:rPr lang="de-CH" dirty="0"/>
              <a:t>vorname.name@nkf.ch</a:t>
            </a:r>
            <a:endParaRPr lang="de-DE" dirty="0"/>
          </a:p>
        </p:txBody>
      </p:sp>
      <p:sp>
        <p:nvSpPr>
          <p:cNvPr id="13" name="Textplatzhalter 10">
            <a:extLst>
              <a:ext uri="{FF2B5EF4-FFF2-40B4-BE49-F238E27FC236}">
                <a16:creationId xmlns:a16="http://schemas.microsoft.com/office/drawing/2014/main" id="{4D4B222E-D54A-4EF6-B932-1FC0181879A6}"/>
              </a:ext>
            </a:extLst>
          </p:cNvPr>
          <p:cNvSpPr>
            <a:spLocks noGrp="1"/>
          </p:cNvSpPr>
          <p:nvPr>
            <p:ph type="body" sz="quarter" idx="16" hasCustomPrompt="1"/>
          </p:nvPr>
        </p:nvSpPr>
        <p:spPr>
          <a:xfrm>
            <a:off x="360040" y="3721673"/>
            <a:ext cx="2592288" cy="190005"/>
          </a:xfrm>
        </p:spPr>
        <p:txBody>
          <a:bodyPr/>
          <a:lstStyle>
            <a:lvl1pPr algn="ctr">
              <a:defRPr sz="1200">
                <a:solidFill>
                  <a:schemeClr val="accent1"/>
                </a:solidFill>
              </a:defRPr>
            </a:lvl1pPr>
          </a:lstStyle>
          <a:p>
            <a:pPr lvl="0"/>
            <a:r>
              <a:rPr lang="de-CH" dirty="0"/>
              <a:t>D  +41 58 800 80 00</a:t>
            </a:r>
            <a:endParaRPr lang="de-DE" dirty="0"/>
          </a:p>
        </p:txBody>
      </p:sp>
      <p:sp>
        <p:nvSpPr>
          <p:cNvPr id="10" name="Rechteck 9">
            <a:extLst>
              <a:ext uri="{FF2B5EF4-FFF2-40B4-BE49-F238E27FC236}">
                <a16:creationId xmlns:a16="http://schemas.microsoft.com/office/drawing/2014/main" id="{B615AABA-0E0B-48E6-A08B-D4F9A9A073E1}"/>
              </a:ext>
            </a:extLst>
          </p:cNvPr>
          <p:cNvSpPr/>
          <p:nvPr userDrawn="1"/>
        </p:nvSpPr>
        <p:spPr>
          <a:xfrm>
            <a:off x="0" y="6320353"/>
            <a:ext cx="9144000" cy="276999"/>
          </a:xfrm>
          <a:prstGeom prst="rect">
            <a:avLst/>
          </a:prstGeom>
        </p:spPr>
        <p:txBody>
          <a:bodyPr wrap="square">
            <a:spAutoFit/>
          </a:bodyPr>
          <a:lstStyle/>
          <a:p>
            <a:pPr marR="0" algn="ctr" rtl="0"/>
            <a:r>
              <a:rPr lang="de-DE" sz="1200" dirty="0">
                <a:solidFill>
                  <a:schemeClr val="accent1"/>
                </a:solidFill>
              </a:rPr>
              <a:t>Niederer Kraft Frey </a:t>
            </a:r>
            <a:r>
              <a:rPr lang="de-DE" sz="1200" dirty="0" smtClean="0">
                <a:solidFill>
                  <a:schemeClr val="accent1"/>
                </a:solidFill>
              </a:rPr>
              <a:t>AG</a:t>
            </a:r>
            <a:r>
              <a:rPr lang="de-DE" sz="1100" dirty="0">
                <a:solidFill>
                  <a:schemeClr val="accent1"/>
                </a:solidFill>
              </a:rPr>
              <a:t>   </a:t>
            </a:r>
            <a:r>
              <a:rPr lang="de-DE" sz="1200" dirty="0">
                <a:solidFill>
                  <a:schemeClr val="accent1"/>
                </a:solidFill>
              </a:rPr>
              <a:t>Bahnhofstrasse 53</a:t>
            </a:r>
            <a:r>
              <a:rPr lang="de-DE" sz="1100" dirty="0">
                <a:solidFill>
                  <a:schemeClr val="accent1"/>
                </a:solidFill>
              </a:rPr>
              <a:t>   </a:t>
            </a:r>
            <a:r>
              <a:rPr lang="de-DE" sz="1200" dirty="0">
                <a:solidFill>
                  <a:schemeClr val="accent1"/>
                </a:solidFill>
              </a:rPr>
              <a:t>CH-8001 </a:t>
            </a:r>
            <a:r>
              <a:rPr lang="de-DE" sz="1200" dirty="0" smtClean="0">
                <a:solidFill>
                  <a:schemeClr val="accent1"/>
                </a:solidFill>
              </a:rPr>
              <a:t>Zürich</a:t>
            </a:r>
            <a:r>
              <a:rPr lang="de-DE" sz="1100" dirty="0">
                <a:solidFill>
                  <a:schemeClr val="accent1"/>
                </a:solidFill>
              </a:rPr>
              <a:t>   </a:t>
            </a:r>
            <a:r>
              <a:rPr lang="de-DE" sz="1200" dirty="0">
                <a:solidFill>
                  <a:schemeClr val="accent1"/>
                </a:solidFill>
              </a:rPr>
              <a:t>T +41 58 800 80 00</a:t>
            </a:r>
            <a:r>
              <a:rPr lang="de-DE" sz="1100" dirty="0">
                <a:solidFill>
                  <a:schemeClr val="accent1"/>
                </a:solidFill>
              </a:rPr>
              <a:t>   </a:t>
            </a:r>
            <a:r>
              <a:rPr lang="de-DE" sz="1200" dirty="0">
                <a:solidFill>
                  <a:schemeClr val="accent1"/>
                </a:solidFill>
              </a:rPr>
              <a:t>F +41 58 800 80 80</a:t>
            </a:r>
            <a:r>
              <a:rPr lang="de-DE" sz="1100" dirty="0">
                <a:solidFill>
                  <a:schemeClr val="accent1"/>
                </a:solidFill>
              </a:rPr>
              <a:t>   </a:t>
            </a:r>
            <a:r>
              <a:rPr lang="de-DE" sz="1200" dirty="0">
                <a:solidFill>
                  <a:schemeClr val="accent1"/>
                </a:solidFill>
              </a:rPr>
              <a:t>nkf.ch</a:t>
            </a:r>
          </a:p>
        </p:txBody>
      </p:sp>
      <p:sp>
        <p:nvSpPr>
          <p:cNvPr id="16" name="Textplatzhalter 10">
            <a:extLst>
              <a:ext uri="{FF2B5EF4-FFF2-40B4-BE49-F238E27FC236}">
                <a16:creationId xmlns:a16="http://schemas.microsoft.com/office/drawing/2014/main" id="{5CB02343-F202-494B-BB27-77762DA36AA2}"/>
              </a:ext>
            </a:extLst>
          </p:cNvPr>
          <p:cNvSpPr>
            <a:spLocks noGrp="1"/>
          </p:cNvSpPr>
          <p:nvPr>
            <p:ph type="body" sz="quarter" idx="17" hasCustomPrompt="1"/>
          </p:nvPr>
        </p:nvSpPr>
        <p:spPr>
          <a:xfrm>
            <a:off x="3275856" y="3284984"/>
            <a:ext cx="2592288" cy="190005"/>
          </a:xfrm>
        </p:spPr>
        <p:txBody>
          <a:bodyPr/>
          <a:lstStyle>
            <a:lvl1pPr algn="ctr">
              <a:defRPr sz="1200"/>
            </a:lvl1pPr>
          </a:lstStyle>
          <a:p>
            <a:pPr lvl="0"/>
            <a:r>
              <a:rPr lang="de-CH" dirty="0"/>
              <a:t>D</a:t>
            </a:r>
            <a:r>
              <a:rPr lang="de-DE" dirty="0"/>
              <a:t>r. Vorname Name</a:t>
            </a:r>
          </a:p>
        </p:txBody>
      </p:sp>
      <p:sp>
        <p:nvSpPr>
          <p:cNvPr id="17" name="Textplatzhalter 10">
            <a:extLst>
              <a:ext uri="{FF2B5EF4-FFF2-40B4-BE49-F238E27FC236}">
                <a16:creationId xmlns:a16="http://schemas.microsoft.com/office/drawing/2014/main" id="{E5373585-EC3C-4BC0-B0AF-66D2DAD72E8A}"/>
              </a:ext>
            </a:extLst>
          </p:cNvPr>
          <p:cNvSpPr>
            <a:spLocks noGrp="1"/>
          </p:cNvSpPr>
          <p:nvPr>
            <p:ph type="body" sz="quarter" idx="18" hasCustomPrompt="1"/>
          </p:nvPr>
        </p:nvSpPr>
        <p:spPr>
          <a:xfrm>
            <a:off x="3275856" y="3503329"/>
            <a:ext cx="2592288" cy="190005"/>
          </a:xfrm>
        </p:spPr>
        <p:txBody>
          <a:bodyPr/>
          <a:lstStyle>
            <a:lvl1pPr algn="ctr">
              <a:defRPr sz="1200">
                <a:solidFill>
                  <a:schemeClr val="tx2"/>
                </a:solidFill>
              </a:defRPr>
            </a:lvl1pPr>
          </a:lstStyle>
          <a:p>
            <a:pPr lvl="0"/>
            <a:r>
              <a:rPr lang="de-CH" dirty="0"/>
              <a:t>vorname.name@nkf.ch</a:t>
            </a:r>
            <a:endParaRPr lang="de-DE" dirty="0"/>
          </a:p>
        </p:txBody>
      </p:sp>
      <p:sp>
        <p:nvSpPr>
          <p:cNvPr id="18" name="Textplatzhalter 10">
            <a:extLst>
              <a:ext uri="{FF2B5EF4-FFF2-40B4-BE49-F238E27FC236}">
                <a16:creationId xmlns:a16="http://schemas.microsoft.com/office/drawing/2014/main" id="{0B0554B4-78F6-4393-82A8-2BA44A7301DA}"/>
              </a:ext>
            </a:extLst>
          </p:cNvPr>
          <p:cNvSpPr>
            <a:spLocks noGrp="1"/>
          </p:cNvSpPr>
          <p:nvPr>
            <p:ph type="body" sz="quarter" idx="19" hasCustomPrompt="1"/>
          </p:nvPr>
        </p:nvSpPr>
        <p:spPr>
          <a:xfrm>
            <a:off x="3275856" y="3721673"/>
            <a:ext cx="2592288" cy="190005"/>
          </a:xfrm>
        </p:spPr>
        <p:txBody>
          <a:bodyPr/>
          <a:lstStyle>
            <a:lvl1pPr algn="ctr">
              <a:defRPr sz="1200">
                <a:solidFill>
                  <a:schemeClr val="accent1"/>
                </a:solidFill>
              </a:defRPr>
            </a:lvl1pPr>
          </a:lstStyle>
          <a:p>
            <a:pPr lvl="0"/>
            <a:r>
              <a:rPr lang="de-CH" dirty="0"/>
              <a:t>D  +41 58 800 80 00</a:t>
            </a:r>
            <a:endParaRPr lang="de-DE" dirty="0"/>
          </a:p>
        </p:txBody>
      </p:sp>
      <p:sp>
        <p:nvSpPr>
          <p:cNvPr id="19" name="Textplatzhalter 10">
            <a:extLst>
              <a:ext uri="{FF2B5EF4-FFF2-40B4-BE49-F238E27FC236}">
                <a16:creationId xmlns:a16="http://schemas.microsoft.com/office/drawing/2014/main" id="{A7482814-F77C-4706-A48F-561BFF38F7E5}"/>
              </a:ext>
            </a:extLst>
          </p:cNvPr>
          <p:cNvSpPr>
            <a:spLocks noGrp="1"/>
          </p:cNvSpPr>
          <p:nvPr>
            <p:ph type="body" sz="quarter" idx="20" hasCustomPrompt="1"/>
          </p:nvPr>
        </p:nvSpPr>
        <p:spPr>
          <a:xfrm>
            <a:off x="6191672" y="3284984"/>
            <a:ext cx="2592288" cy="190005"/>
          </a:xfrm>
        </p:spPr>
        <p:txBody>
          <a:bodyPr/>
          <a:lstStyle>
            <a:lvl1pPr algn="ctr">
              <a:defRPr sz="1200"/>
            </a:lvl1pPr>
          </a:lstStyle>
          <a:p>
            <a:pPr lvl="0"/>
            <a:r>
              <a:rPr lang="de-CH" dirty="0"/>
              <a:t>D</a:t>
            </a:r>
            <a:r>
              <a:rPr lang="de-DE" dirty="0"/>
              <a:t>r. Vorname Name</a:t>
            </a:r>
          </a:p>
        </p:txBody>
      </p:sp>
      <p:sp>
        <p:nvSpPr>
          <p:cNvPr id="20" name="Textplatzhalter 10">
            <a:extLst>
              <a:ext uri="{FF2B5EF4-FFF2-40B4-BE49-F238E27FC236}">
                <a16:creationId xmlns:a16="http://schemas.microsoft.com/office/drawing/2014/main" id="{008DC0CD-988A-4B6C-AFEA-76EACD8C2E19}"/>
              </a:ext>
            </a:extLst>
          </p:cNvPr>
          <p:cNvSpPr>
            <a:spLocks noGrp="1"/>
          </p:cNvSpPr>
          <p:nvPr>
            <p:ph type="body" sz="quarter" idx="21" hasCustomPrompt="1"/>
          </p:nvPr>
        </p:nvSpPr>
        <p:spPr>
          <a:xfrm>
            <a:off x="6191672" y="3503329"/>
            <a:ext cx="2592288" cy="190005"/>
          </a:xfrm>
        </p:spPr>
        <p:txBody>
          <a:bodyPr/>
          <a:lstStyle>
            <a:lvl1pPr algn="ctr">
              <a:defRPr sz="1200">
                <a:solidFill>
                  <a:schemeClr val="tx2"/>
                </a:solidFill>
              </a:defRPr>
            </a:lvl1pPr>
          </a:lstStyle>
          <a:p>
            <a:pPr lvl="0"/>
            <a:r>
              <a:rPr lang="de-CH" dirty="0"/>
              <a:t>vorname.name@nkf.ch</a:t>
            </a:r>
            <a:endParaRPr lang="de-DE" dirty="0"/>
          </a:p>
        </p:txBody>
      </p:sp>
      <p:sp>
        <p:nvSpPr>
          <p:cNvPr id="21" name="Textplatzhalter 10">
            <a:extLst>
              <a:ext uri="{FF2B5EF4-FFF2-40B4-BE49-F238E27FC236}">
                <a16:creationId xmlns:a16="http://schemas.microsoft.com/office/drawing/2014/main" id="{338CE2B3-4C7D-4566-AE72-DD156C43584B}"/>
              </a:ext>
            </a:extLst>
          </p:cNvPr>
          <p:cNvSpPr>
            <a:spLocks noGrp="1"/>
          </p:cNvSpPr>
          <p:nvPr>
            <p:ph type="body" sz="quarter" idx="22" hasCustomPrompt="1"/>
          </p:nvPr>
        </p:nvSpPr>
        <p:spPr>
          <a:xfrm>
            <a:off x="6191672" y="3721673"/>
            <a:ext cx="2592288" cy="190005"/>
          </a:xfrm>
        </p:spPr>
        <p:txBody>
          <a:bodyPr/>
          <a:lstStyle>
            <a:lvl1pPr algn="ctr">
              <a:defRPr sz="1200">
                <a:solidFill>
                  <a:schemeClr val="accent1"/>
                </a:solidFill>
              </a:defRPr>
            </a:lvl1pPr>
          </a:lstStyle>
          <a:p>
            <a:pPr lvl="0"/>
            <a:r>
              <a:rPr lang="de-CH" dirty="0"/>
              <a:t>D  +41 58 800 80 00</a:t>
            </a:r>
            <a:endParaRPr lang="de-DE" dirty="0"/>
          </a:p>
        </p:txBody>
      </p:sp>
    </p:spTree>
    <p:extLst>
      <p:ext uri="{BB962C8B-B14F-4D97-AF65-F5344CB8AC3E}">
        <p14:creationId xmlns:p14="http://schemas.microsoft.com/office/powerpoint/2010/main" val="2059537759"/>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Contacts with Image (editable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dirty="0"/>
          </a:p>
        </p:txBody>
      </p:sp>
      <p:sp>
        <p:nvSpPr>
          <p:cNvPr id="8" name="Textplatzhalter 7">
            <a:extLst>
              <a:ext uri="{FF2B5EF4-FFF2-40B4-BE49-F238E27FC236}">
                <a16:creationId xmlns:a16="http://schemas.microsoft.com/office/drawing/2014/main" id="{E750DEFF-B0CE-4C99-95A4-892618683819}"/>
              </a:ext>
            </a:extLst>
          </p:cNvPr>
          <p:cNvSpPr>
            <a:spLocks noGrp="1"/>
          </p:cNvSpPr>
          <p:nvPr>
            <p:ph type="body" sz="quarter" idx="13" hasCustomPrompt="1"/>
          </p:nvPr>
        </p:nvSpPr>
        <p:spPr>
          <a:xfrm>
            <a:off x="706582" y="289638"/>
            <a:ext cx="7730836" cy="190912"/>
          </a:xfrm>
        </p:spPr>
        <p:txBody>
          <a:bodyPr/>
          <a:lstStyle>
            <a:lvl1pPr algn="ctr">
              <a:defRPr sz="1200" cap="all" spc="60" baseline="0">
                <a:solidFill>
                  <a:schemeClr val="tx2"/>
                </a:solidFill>
              </a:defRPr>
            </a:lvl1pPr>
          </a:lstStyle>
          <a:p>
            <a:pPr lvl="0"/>
            <a:r>
              <a:rPr lang="de-DE" dirty="0"/>
              <a:t>Untertitel durch Klicken Hinzufügen</a:t>
            </a:r>
          </a:p>
        </p:txBody>
      </p:sp>
      <p:sp>
        <p:nvSpPr>
          <p:cNvPr id="11" name="Textplatzhalter 10">
            <a:extLst>
              <a:ext uri="{FF2B5EF4-FFF2-40B4-BE49-F238E27FC236}">
                <a16:creationId xmlns:a16="http://schemas.microsoft.com/office/drawing/2014/main" id="{80D2B0AE-C262-4310-ACCF-6F2E7D9AC2BF}"/>
              </a:ext>
            </a:extLst>
          </p:cNvPr>
          <p:cNvSpPr>
            <a:spLocks noGrp="1"/>
          </p:cNvSpPr>
          <p:nvPr>
            <p:ph type="body" sz="quarter" idx="14" hasCustomPrompt="1"/>
          </p:nvPr>
        </p:nvSpPr>
        <p:spPr>
          <a:xfrm>
            <a:off x="360040" y="4293096"/>
            <a:ext cx="2592288" cy="190005"/>
          </a:xfrm>
        </p:spPr>
        <p:txBody>
          <a:bodyPr/>
          <a:lstStyle>
            <a:lvl1pPr algn="ctr">
              <a:defRPr sz="1200"/>
            </a:lvl1pPr>
          </a:lstStyle>
          <a:p>
            <a:pPr lvl="0"/>
            <a:r>
              <a:rPr lang="de-CH" dirty="0"/>
              <a:t>D</a:t>
            </a:r>
            <a:r>
              <a:rPr lang="de-DE" dirty="0"/>
              <a:t>r. Vorname Name</a:t>
            </a:r>
          </a:p>
        </p:txBody>
      </p:sp>
      <p:sp>
        <p:nvSpPr>
          <p:cNvPr id="12" name="Textplatzhalter 10">
            <a:extLst>
              <a:ext uri="{FF2B5EF4-FFF2-40B4-BE49-F238E27FC236}">
                <a16:creationId xmlns:a16="http://schemas.microsoft.com/office/drawing/2014/main" id="{2903FDFD-CC53-46E0-9967-2B4905BBFBD8}"/>
              </a:ext>
            </a:extLst>
          </p:cNvPr>
          <p:cNvSpPr>
            <a:spLocks noGrp="1"/>
          </p:cNvSpPr>
          <p:nvPr>
            <p:ph type="body" sz="quarter" idx="15" hasCustomPrompt="1"/>
          </p:nvPr>
        </p:nvSpPr>
        <p:spPr>
          <a:xfrm>
            <a:off x="360040" y="4511441"/>
            <a:ext cx="2592288" cy="190005"/>
          </a:xfrm>
        </p:spPr>
        <p:txBody>
          <a:bodyPr/>
          <a:lstStyle>
            <a:lvl1pPr algn="ctr">
              <a:defRPr sz="1200">
                <a:solidFill>
                  <a:schemeClr val="tx2"/>
                </a:solidFill>
              </a:defRPr>
            </a:lvl1pPr>
          </a:lstStyle>
          <a:p>
            <a:pPr lvl="0"/>
            <a:r>
              <a:rPr lang="de-CH" dirty="0"/>
              <a:t>vorname.name@nkf.ch</a:t>
            </a:r>
            <a:endParaRPr lang="de-DE" dirty="0"/>
          </a:p>
        </p:txBody>
      </p:sp>
      <p:sp>
        <p:nvSpPr>
          <p:cNvPr id="13" name="Textplatzhalter 10">
            <a:extLst>
              <a:ext uri="{FF2B5EF4-FFF2-40B4-BE49-F238E27FC236}">
                <a16:creationId xmlns:a16="http://schemas.microsoft.com/office/drawing/2014/main" id="{4D4B222E-D54A-4EF6-B932-1FC0181879A6}"/>
              </a:ext>
            </a:extLst>
          </p:cNvPr>
          <p:cNvSpPr>
            <a:spLocks noGrp="1"/>
          </p:cNvSpPr>
          <p:nvPr>
            <p:ph type="body" sz="quarter" idx="16" hasCustomPrompt="1"/>
          </p:nvPr>
        </p:nvSpPr>
        <p:spPr>
          <a:xfrm>
            <a:off x="360040" y="4729785"/>
            <a:ext cx="2592288" cy="190005"/>
          </a:xfrm>
        </p:spPr>
        <p:txBody>
          <a:bodyPr/>
          <a:lstStyle>
            <a:lvl1pPr algn="ctr">
              <a:defRPr sz="1200">
                <a:solidFill>
                  <a:schemeClr val="accent1"/>
                </a:solidFill>
              </a:defRPr>
            </a:lvl1pPr>
          </a:lstStyle>
          <a:p>
            <a:pPr lvl="0"/>
            <a:r>
              <a:rPr lang="de-CH" dirty="0"/>
              <a:t>D  +41 58 800 80 00</a:t>
            </a:r>
            <a:endParaRPr lang="de-DE" dirty="0"/>
          </a:p>
        </p:txBody>
      </p:sp>
      <p:sp>
        <p:nvSpPr>
          <p:cNvPr id="10" name="Rechteck 9">
            <a:extLst>
              <a:ext uri="{FF2B5EF4-FFF2-40B4-BE49-F238E27FC236}">
                <a16:creationId xmlns:a16="http://schemas.microsoft.com/office/drawing/2014/main" id="{B615AABA-0E0B-48E6-A08B-D4F9A9A073E1}"/>
              </a:ext>
            </a:extLst>
          </p:cNvPr>
          <p:cNvSpPr/>
          <p:nvPr userDrawn="1"/>
        </p:nvSpPr>
        <p:spPr>
          <a:xfrm>
            <a:off x="0" y="6320353"/>
            <a:ext cx="9144000" cy="276999"/>
          </a:xfrm>
          <a:prstGeom prst="rect">
            <a:avLst/>
          </a:prstGeom>
        </p:spPr>
        <p:txBody>
          <a:bodyPr wrap="square">
            <a:spAutoFit/>
          </a:bodyPr>
          <a:lstStyle/>
          <a:p>
            <a:pPr marR="0" algn="ctr" rtl="0"/>
            <a:r>
              <a:rPr lang="de-DE" sz="1200" dirty="0">
                <a:solidFill>
                  <a:schemeClr val="accent1"/>
                </a:solidFill>
              </a:rPr>
              <a:t>Niederer Kraft Frey </a:t>
            </a:r>
            <a:r>
              <a:rPr lang="de-DE" sz="1200" dirty="0" smtClean="0">
                <a:solidFill>
                  <a:schemeClr val="accent1"/>
                </a:solidFill>
              </a:rPr>
              <a:t>AG</a:t>
            </a:r>
            <a:r>
              <a:rPr lang="de-DE" sz="1100" dirty="0">
                <a:solidFill>
                  <a:schemeClr val="accent1"/>
                </a:solidFill>
              </a:rPr>
              <a:t>   </a:t>
            </a:r>
            <a:r>
              <a:rPr lang="de-DE" sz="1200" dirty="0">
                <a:solidFill>
                  <a:schemeClr val="accent1"/>
                </a:solidFill>
              </a:rPr>
              <a:t>Bahnhofstrasse 53</a:t>
            </a:r>
            <a:r>
              <a:rPr lang="de-DE" sz="1100" dirty="0">
                <a:solidFill>
                  <a:schemeClr val="accent1"/>
                </a:solidFill>
              </a:rPr>
              <a:t>   </a:t>
            </a:r>
            <a:r>
              <a:rPr lang="de-DE" sz="1200" dirty="0">
                <a:solidFill>
                  <a:schemeClr val="accent1"/>
                </a:solidFill>
              </a:rPr>
              <a:t>CH-8001 </a:t>
            </a:r>
            <a:r>
              <a:rPr lang="de-DE" sz="1200" dirty="0" smtClean="0">
                <a:solidFill>
                  <a:schemeClr val="accent1"/>
                </a:solidFill>
              </a:rPr>
              <a:t>Zürich</a:t>
            </a:r>
            <a:r>
              <a:rPr lang="de-DE" sz="1100" dirty="0">
                <a:solidFill>
                  <a:schemeClr val="accent1"/>
                </a:solidFill>
              </a:rPr>
              <a:t>   </a:t>
            </a:r>
            <a:r>
              <a:rPr lang="de-DE" sz="1200" dirty="0">
                <a:solidFill>
                  <a:schemeClr val="accent1"/>
                </a:solidFill>
              </a:rPr>
              <a:t>T +41 58 800 80 00</a:t>
            </a:r>
            <a:r>
              <a:rPr lang="de-DE" sz="1100" dirty="0">
                <a:solidFill>
                  <a:schemeClr val="accent1"/>
                </a:solidFill>
              </a:rPr>
              <a:t>   </a:t>
            </a:r>
            <a:r>
              <a:rPr lang="de-DE" sz="1200" dirty="0">
                <a:solidFill>
                  <a:schemeClr val="accent1"/>
                </a:solidFill>
              </a:rPr>
              <a:t>F +41 58 800 80 80</a:t>
            </a:r>
            <a:r>
              <a:rPr lang="de-DE" sz="1100" dirty="0">
                <a:solidFill>
                  <a:schemeClr val="accent1"/>
                </a:solidFill>
              </a:rPr>
              <a:t>   </a:t>
            </a:r>
            <a:r>
              <a:rPr lang="de-DE" sz="1200" dirty="0">
                <a:solidFill>
                  <a:schemeClr val="accent1"/>
                </a:solidFill>
              </a:rPr>
              <a:t>nkf.ch</a:t>
            </a:r>
          </a:p>
        </p:txBody>
      </p:sp>
      <p:sp>
        <p:nvSpPr>
          <p:cNvPr id="16" name="Textplatzhalter 10">
            <a:extLst>
              <a:ext uri="{FF2B5EF4-FFF2-40B4-BE49-F238E27FC236}">
                <a16:creationId xmlns:a16="http://schemas.microsoft.com/office/drawing/2014/main" id="{5CB02343-F202-494B-BB27-77762DA36AA2}"/>
              </a:ext>
            </a:extLst>
          </p:cNvPr>
          <p:cNvSpPr>
            <a:spLocks noGrp="1"/>
          </p:cNvSpPr>
          <p:nvPr>
            <p:ph type="body" sz="quarter" idx="17" hasCustomPrompt="1"/>
          </p:nvPr>
        </p:nvSpPr>
        <p:spPr>
          <a:xfrm>
            <a:off x="3275856" y="4293096"/>
            <a:ext cx="2592288" cy="190005"/>
          </a:xfrm>
        </p:spPr>
        <p:txBody>
          <a:bodyPr/>
          <a:lstStyle>
            <a:lvl1pPr algn="ctr">
              <a:defRPr sz="1200"/>
            </a:lvl1pPr>
          </a:lstStyle>
          <a:p>
            <a:pPr lvl="0"/>
            <a:r>
              <a:rPr lang="de-CH" dirty="0"/>
              <a:t>D</a:t>
            </a:r>
            <a:r>
              <a:rPr lang="de-DE" dirty="0"/>
              <a:t>r. Vorname Name</a:t>
            </a:r>
          </a:p>
        </p:txBody>
      </p:sp>
      <p:sp>
        <p:nvSpPr>
          <p:cNvPr id="17" name="Textplatzhalter 10">
            <a:extLst>
              <a:ext uri="{FF2B5EF4-FFF2-40B4-BE49-F238E27FC236}">
                <a16:creationId xmlns:a16="http://schemas.microsoft.com/office/drawing/2014/main" id="{E5373585-EC3C-4BC0-B0AF-66D2DAD72E8A}"/>
              </a:ext>
            </a:extLst>
          </p:cNvPr>
          <p:cNvSpPr>
            <a:spLocks noGrp="1"/>
          </p:cNvSpPr>
          <p:nvPr>
            <p:ph type="body" sz="quarter" idx="18" hasCustomPrompt="1"/>
          </p:nvPr>
        </p:nvSpPr>
        <p:spPr>
          <a:xfrm>
            <a:off x="3275856" y="4511441"/>
            <a:ext cx="2592288" cy="190005"/>
          </a:xfrm>
        </p:spPr>
        <p:txBody>
          <a:bodyPr/>
          <a:lstStyle>
            <a:lvl1pPr algn="ctr">
              <a:defRPr sz="1200">
                <a:solidFill>
                  <a:schemeClr val="tx2"/>
                </a:solidFill>
              </a:defRPr>
            </a:lvl1pPr>
          </a:lstStyle>
          <a:p>
            <a:pPr lvl="0"/>
            <a:r>
              <a:rPr lang="de-CH" dirty="0"/>
              <a:t>vorname.name@nkf.ch</a:t>
            </a:r>
            <a:endParaRPr lang="de-DE" dirty="0"/>
          </a:p>
        </p:txBody>
      </p:sp>
      <p:sp>
        <p:nvSpPr>
          <p:cNvPr id="18" name="Textplatzhalter 10">
            <a:extLst>
              <a:ext uri="{FF2B5EF4-FFF2-40B4-BE49-F238E27FC236}">
                <a16:creationId xmlns:a16="http://schemas.microsoft.com/office/drawing/2014/main" id="{0B0554B4-78F6-4393-82A8-2BA44A7301DA}"/>
              </a:ext>
            </a:extLst>
          </p:cNvPr>
          <p:cNvSpPr>
            <a:spLocks noGrp="1"/>
          </p:cNvSpPr>
          <p:nvPr>
            <p:ph type="body" sz="quarter" idx="19" hasCustomPrompt="1"/>
          </p:nvPr>
        </p:nvSpPr>
        <p:spPr>
          <a:xfrm>
            <a:off x="3275856" y="4729785"/>
            <a:ext cx="2592288" cy="190005"/>
          </a:xfrm>
        </p:spPr>
        <p:txBody>
          <a:bodyPr/>
          <a:lstStyle>
            <a:lvl1pPr algn="ctr">
              <a:defRPr sz="1200">
                <a:solidFill>
                  <a:schemeClr val="accent1"/>
                </a:solidFill>
              </a:defRPr>
            </a:lvl1pPr>
          </a:lstStyle>
          <a:p>
            <a:pPr lvl="0"/>
            <a:r>
              <a:rPr lang="de-CH" dirty="0"/>
              <a:t>D  +41 58 800 80 00</a:t>
            </a:r>
            <a:endParaRPr lang="de-DE" dirty="0"/>
          </a:p>
        </p:txBody>
      </p:sp>
      <p:sp>
        <p:nvSpPr>
          <p:cNvPr id="19" name="Textplatzhalter 10">
            <a:extLst>
              <a:ext uri="{FF2B5EF4-FFF2-40B4-BE49-F238E27FC236}">
                <a16:creationId xmlns:a16="http://schemas.microsoft.com/office/drawing/2014/main" id="{A7482814-F77C-4706-A48F-561BFF38F7E5}"/>
              </a:ext>
            </a:extLst>
          </p:cNvPr>
          <p:cNvSpPr>
            <a:spLocks noGrp="1"/>
          </p:cNvSpPr>
          <p:nvPr>
            <p:ph type="body" sz="quarter" idx="20" hasCustomPrompt="1"/>
          </p:nvPr>
        </p:nvSpPr>
        <p:spPr>
          <a:xfrm>
            <a:off x="6191672" y="4293096"/>
            <a:ext cx="2592288" cy="190005"/>
          </a:xfrm>
        </p:spPr>
        <p:txBody>
          <a:bodyPr/>
          <a:lstStyle>
            <a:lvl1pPr algn="ctr">
              <a:defRPr sz="1200"/>
            </a:lvl1pPr>
          </a:lstStyle>
          <a:p>
            <a:pPr lvl="0"/>
            <a:r>
              <a:rPr lang="de-CH" dirty="0"/>
              <a:t>D</a:t>
            </a:r>
            <a:r>
              <a:rPr lang="de-DE" dirty="0"/>
              <a:t>r. Vorname Name</a:t>
            </a:r>
          </a:p>
        </p:txBody>
      </p:sp>
      <p:sp>
        <p:nvSpPr>
          <p:cNvPr id="20" name="Textplatzhalter 10">
            <a:extLst>
              <a:ext uri="{FF2B5EF4-FFF2-40B4-BE49-F238E27FC236}">
                <a16:creationId xmlns:a16="http://schemas.microsoft.com/office/drawing/2014/main" id="{008DC0CD-988A-4B6C-AFEA-76EACD8C2E19}"/>
              </a:ext>
            </a:extLst>
          </p:cNvPr>
          <p:cNvSpPr>
            <a:spLocks noGrp="1"/>
          </p:cNvSpPr>
          <p:nvPr>
            <p:ph type="body" sz="quarter" idx="21" hasCustomPrompt="1"/>
          </p:nvPr>
        </p:nvSpPr>
        <p:spPr>
          <a:xfrm>
            <a:off x="6191672" y="4511441"/>
            <a:ext cx="2592288" cy="190005"/>
          </a:xfrm>
        </p:spPr>
        <p:txBody>
          <a:bodyPr/>
          <a:lstStyle>
            <a:lvl1pPr algn="ctr">
              <a:defRPr sz="1200">
                <a:solidFill>
                  <a:schemeClr val="tx2"/>
                </a:solidFill>
              </a:defRPr>
            </a:lvl1pPr>
          </a:lstStyle>
          <a:p>
            <a:pPr lvl="0"/>
            <a:r>
              <a:rPr lang="de-CH" dirty="0"/>
              <a:t>vorname.name@nkf.ch</a:t>
            </a:r>
            <a:endParaRPr lang="de-DE" dirty="0"/>
          </a:p>
        </p:txBody>
      </p:sp>
      <p:sp>
        <p:nvSpPr>
          <p:cNvPr id="21" name="Textplatzhalter 10">
            <a:extLst>
              <a:ext uri="{FF2B5EF4-FFF2-40B4-BE49-F238E27FC236}">
                <a16:creationId xmlns:a16="http://schemas.microsoft.com/office/drawing/2014/main" id="{338CE2B3-4C7D-4566-AE72-DD156C43584B}"/>
              </a:ext>
            </a:extLst>
          </p:cNvPr>
          <p:cNvSpPr>
            <a:spLocks noGrp="1"/>
          </p:cNvSpPr>
          <p:nvPr>
            <p:ph type="body" sz="quarter" idx="22" hasCustomPrompt="1"/>
          </p:nvPr>
        </p:nvSpPr>
        <p:spPr>
          <a:xfrm>
            <a:off x="6191672" y="4729785"/>
            <a:ext cx="2592288" cy="190005"/>
          </a:xfrm>
        </p:spPr>
        <p:txBody>
          <a:bodyPr/>
          <a:lstStyle>
            <a:lvl1pPr algn="ctr">
              <a:defRPr sz="1200">
                <a:solidFill>
                  <a:schemeClr val="accent1"/>
                </a:solidFill>
              </a:defRPr>
            </a:lvl1pPr>
          </a:lstStyle>
          <a:p>
            <a:pPr lvl="0"/>
            <a:r>
              <a:rPr lang="de-CH" dirty="0"/>
              <a:t>D  +41 58 800 80 00</a:t>
            </a:r>
            <a:endParaRPr lang="de-DE" dirty="0"/>
          </a:p>
        </p:txBody>
      </p:sp>
      <p:sp>
        <p:nvSpPr>
          <p:cNvPr id="15" name="Bildplatzhalter 14">
            <a:extLst>
              <a:ext uri="{FF2B5EF4-FFF2-40B4-BE49-F238E27FC236}">
                <a16:creationId xmlns:a16="http://schemas.microsoft.com/office/drawing/2014/main" id="{9609A085-E902-40FC-9B8A-56BD8B102D9E}"/>
              </a:ext>
            </a:extLst>
          </p:cNvPr>
          <p:cNvSpPr>
            <a:spLocks noGrp="1"/>
          </p:cNvSpPr>
          <p:nvPr>
            <p:ph type="pic" sz="quarter" idx="24"/>
          </p:nvPr>
        </p:nvSpPr>
        <p:spPr>
          <a:xfrm>
            <a:off x="863768" y="2051777"/>
            <a:ext cx="1620000" cy="1925040"/>
          </a:xfrm>
          <a:prstGeom prst="rect">
            <a:avLst/>
          </a:prstGeom>
          <a:solidFill>
            <a:schemeClr val="bg2"/>
          </a:solidFill>
        </p:spPr>
        <p:txBody>
          <a:bodyPr/>
          <a:lstStyle>
            <a:lvl1pPr algn="ctr">
              <a:defRPr sz="900">
                <a:solidFill>
                  <a:schemeClr val="accent4"/>
                </a:solidFill>
              </a:defRPr>
            </a:lvl1pPr>
          </a:lstStyle>
          <a:p>
            <a:r>
              <a:rPr lang="de-DE" smtClean="0"/>
              <a:t>Bild durch Klicken auf Symbol hinzufügen</a:t>
            </a:r>
            <a:endParaRPr lang="de-DE" dirty="0"/>
          </a:p>
        </p:txBody>
      </p:sp>
      <p:sp>
        <p:nvSpPr>
          <p:cNvPr id="22" name="Bildplatzhalter 14">
            <a:extLst>
              <a:ext uri="{FF2B5EF4-FFF2-40B4-BE49-F238E27FC236}">
                <a16:creationId xmlns:a16="http://schemas.microsoft.com/office/drawing/2014/main" id="{9609A085-E902-40FC-9B8A-56BD8B102D9E}"/>
              </a:ext>
            </a:extLst>
          </p:cNvPr>
          <p:cNvSpPr>
            <a:spLocks noGrp="1"/>
          </p:cNvSpPr>
          <p:nvPr>
            <p:ph type="pic" sz="quarter" idx="25"/>
          </p:nvPr>
        </p:nvSpPr>
        <p:spPr>
          <a:xfrm>
            <a:off x="3744088" y="2051777"/>
            <a:ext cx="1620000" cy="1925040"/>
          </a:xfrm>
          <a:prstGeom prst="rect">
            <a:avLst/>
          </a:prstGeom>
          <a:solidFill>
            <a:schemeClr val="bg2"/>
          </a:solidFill>
        </p:spPr>
        <p:txBody>
          <a:bodyPr/>
          <a:lstStyle>
            <a:lvl1pPr algn="ctr">
              <a:defRPr sz="900">
                <a:solidFill>
                  <a:schemeClr val="accent4"/>
                </a:solidFill>
              </a:defRPr>
            </a:lvl1pPr>
          </a:lstStyle>
          <a:p>
            <a:r>
              <a:rPr lang="de-DE" smtClean="0"/>
              <a:t>Bild durch Klicken auf Symbol hinzufügen</a:t>
            </a:r>
            <a:endParaRPr lang="de-DE" dirty="0"/>
          </a:p>
        </p:txBody>
      </p:sp>
      <p:sp>
        <p:nvSpPr>
          <p:cNvPr id="23" name="Bildplatzhalter 14">
            <a:extLst>
              <a:ext uri="{FF2B5EF4-FFF2-40B4-BE49-F238E27FC236}">
                <a16:creationId xmlns:a16="http://schemas.microsoft.com/office/drawing/2014/main" id="{9609A085-E902-40FC-9B8A-56BD8B102D9E}"/>
              </a:ext>
            </a:extLst>
          </p:cNvPr>
          <p:cNvSpPr>
            <a:spLocks noGrp="1"/>
          </p:cNvSpPr>
          <p:nvPr>
            <p:ph type="pic" sz="quarter" idx="26"/>
          </p:nvPr>
        </p:nvSpPr>
        <p:spPr>
          <a:xfrm>
            <a:off x="6624408" y="2051777"/>
            <a:ext cx="1620000" cy="1925040"/>
          </a:xfrm>
          <a:prstGeom prst="rect">
            <a:avLst/>
          </a:prstGeom>
          <a:solidFill>
            <a:schemeClr val="bg2"/>
          </a:solidFill>
        </p:spPr>
        <p:txBody>
          <a:bodyPr/>
          <a:lstStyle>
            <a:lvl1pPr algn="ctr">
              <a:defRPr sz="900">
                <a:solidFill>
                  <a:schemeClr val="accent4"/>
                </a:solidFill>
              </a:defRPr>
            </a:lvl1pPr>
          </a:lstStyle>
          <a:p>
            <a:r>
              <a:rPr lang="de-DE" smtClean="0"/>
              <a:t>Bild durch Klicken auf Symbol hinzufügen</a:t>
            </a:r>
            <a:endParaRPr lang="de-DE" dirty="0"/>
          </a:p>
        </p:txBody>
      </p:sp>
    </p:spTree>
    <p:extLst>
      <p:ext uri="{BB962C8B-B14F-4D97-AF65-F5344CB8AC3E}">
        <p14:creationId xmlns:p14="http://schemas.microsoft.com/office/powerpoint/2010/main" val="2343508556"/>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End Slide">
    <p:bg>
      <p:bgPr>
        <a:solidFill>
          <a:schemeClr val="accent1"/>
        </a:solidFill>
        <a:effectLst/>
      </p:bgPr>
    </p:bg>
    <p:spTree>
      <p:nvGrpSpPr>
        <p:cNvPr id="1" name=""/>
        <p:cNvGrpSpPr/>
        <p:nvPr/>
      </p:nvGrpSpPr>
      <p:grpSpPr>
        <a:xfrm>
          <a:off x="0" y="0"/>
          <a:ext cx="0" cy="0"/>
          <a:chOff x="0" y="0"/>
          <a:chExt cx="0" cy="0"/>
        </a:xfrm>
      </p:grpSpPr>
      <p:sp>
        <p:nvSpPr>
          <p:cNvPr id="10" name="Rechteck 9">
            <a:extLst>
              <a:ext uri="{FF2B5EF4-FFF2-40B4-BE49-F238E27FC236}">
                <a16:creationId xmlns:a16="http://schemas.microsoft.com/office/drawing/2014/main" id="{B615AABA-0E0B-48E6-A08B-D4F9A9A073E1}"/>
              </a:ext>
            </a:extLst>
          </p:cNvPr>
          <p:cNvSpPr/>
          <p:nvPr userDrawn="1"/>
        </p:nvSpPr>
        <p:spPr>
          <a:xfrm>
            <a:off x="0" y="6320353"/>
            <a:ext cx="9144000" cy="276999"/>
          </a:xfrm>
          <a:prstGeom prst="rect">
            <a:avLst/>
          </a:prstGeom>
        </p:spPr>
        <p:txBody>
          <a:bodyPr wrap="square">
            <a:spAutoFit/>
          </a:bodyPr>
          <a:lstStyle/>
          <a:p>
            <a:pPr marR="0" algn="ctr" rtl="0"/>
            <a:r>
              <a:rPr lang="de-DE" sz="1200" dirty="0">
                <a:solidFill>
                  <a:schemeClr val="bg1"/>
                </a:solidFill>
              </a:rPr>
              <a:t>Niederer Kraft Frey </a:t>
            </a:r>
            <a:r>
              <a:rPr lang="de-DE" sz="1200" dirty="0" smtClean="0">
                <a:solidFill>
                  <a:schemeClr val="bg1"/>
                </a:solidFill>
              </a:rPr>
              <a:t>AG</a:t>
            </a:r>
            <a:r>
              <a:rPr lang="de-DE" sz="1100" dirty="0">
                <a:solidFill>
                  <a:schemeClr val="bg1"/>
                </a:solidFill>
              </a:rPr>
              <a:t>   </a:t>
            </a:r>
            <a:r>
              <a:rPr lang="de-DE" sz="1200" dirty="0">
                <a:solidFill>
                  <a:schemeClr val="bg1"/>
                </a:solidFill>
              </a:rPr>
              <a:t>Bahnhofstrasse 53</a:t>
            </a:r>
            <a:r>
              <a:rPr lang="de-DE" sz="1100" dirty="0">
                <a:solidFill>
                  <a:schemeClr val="bg1"/>
                </a:solidFill>
              </a:rPr>
              <a:t>   </a:t>
            </a:r>
            <a:r>
              <a:rPr lang="de-DE" sz="1200" dirty="0">
                <a:solidFill>
                  <a:schemeClr val="bg1"/>
                </a:solidFill>
              </a:rPr>
              <a:t>CH-8001 </a:t>
            </a:r>
            <a:r>
              <a:rPr lang="de-DE" sz="1200" dirty="0" smtClean="0">
                <a:solidFill>
                  <a:schemeClr val="bg1"/>
                </a:solidFill>
              </a:rPr>
              <a:t>Zürich</a:t>
            </a:r>
            <a:r>
              <a:rPr lang="de-DE" sz="1100" dirty="0">
                <a:solidFill>
                  <a:schemeClr val="bg1"/>
                </a:solidFill>
              </a:rPr>
              <a:t>   </a:t>
            </a:r>
            <a:r>
              <a:rPr lang="de-DE" sz="1200" dirty="0">
                <a:solidFill>
                  <a:schemeClr val="bg1"/>
                </a:solidFill>
              </a:rPr>
              <a:t>T +41 58 800 80 00</a:t>
            </a:r>
            <a:r>
              <a:rPr lang="de-DE" sz="1100" dirty="0">
                <a:solidFill>
                  <a:schemeClr val="bg1"/>
                </a:solidFill>
              </a:rPr>
              <a:t>   </a:t>
            </a:r>
            <a:r>
              <a:rPr lang="de-DE" sz="1200" dirty="0">
                <a:solidFill>
                  <a:schemeClr val="bg1"/>
                </a:solidFill>
              </a:rPr>
              <a:t>F +41 58 800 80 80</a:t>
            </a:r>
            <a:r>
              <a:rPr lang="de-DE" sz="1100" dirty="0">
                <a:solidFill>
                  <a:schemeClr val="bg1"/>
                </a:solidFill>
              </a:rPr>
              <a:t>   </a:t>
            </a:r>
            <a:r>
              <a:rPr lang="de-DE" sz="1200" dirty="0">
                <a:solidFill>
                  <a:schemeClr val="bg1"/>
                </a:solidFill>
              </a:rPr>
              <a:t>nkf.ch</a:t>
            </a:r>
          </a:p>
        </p:txBody>
      </p:sp>
      <p:pic>
        <p:nvPicPr>
          <p:cNvPr id="6" name="Grafik 5">
            <a:extLst>
              <a:ext uri="{FF2B5EF4-FFF2-40B4-BE49-F238E27FC236}">
                <a16:creationId xmlns:a16="http://schemas.microsoft.com/office/drawing/2014/main" id="{C9883510-FF3E-4E53-BF6D-B34302EB0E6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95501" y="3092711"/>
            <a:ext cx="1224250" cy="487906"/>
          </a:xfrm>
          <a:prstGeom prst="rect">
            <a:avLst/>
          </a:prstGeom>
        </p:spPr>
      </p:pic>
    </p:spTree>
    <p:extLst>
      <p:ext uri="{BB962C8B-B14F-4D97-AF65-F5344CB8AC3E}">
        <p14:creationId xmlns:p14="http://schemas.microsoft.com/office/powerpoint/2010/main" val="305765359"/>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inweise zur Textgestaltung">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smtClean="0"/>
              <a:t>Hinweise zur Textgestaltung</a:t>
            </a:r>
            <a:endParaRPr lang="de-CH" dirty="0"/>
          </a:p>
        </p:txBody>
      </p:sp>
      <p:sp>
        <p:nvSpPr>
          <p:cNvPr id="4" name="Datumsplatzhalter 3"/>
          <p:cNvSpPr>
            <a:spLocks noGrp="1"/>
          </p:cNvSpPr>
          <p:nvPr>
            <p:ph type="dt" sz="half" idx="10"/>
          </p:nvPr>
        </p:nvSpPr>
        <p:spPr/>
        <p:txBody>
          <a:bodyPr/>
          <a:lstStyle/>
          <a:p>
            <a:fld id="{5BBAD49C-1BA8-4286-A820-251127CA06F8}" type="datetime1">
              <a:rPr lang="de-CH" smtClean="0"/>
              <a:t>13.09.2021</a:t>
            </a:fld>
            <a:endParaRPr lang="de-CH" dirty="0"/>
          </a:p>
        </p:txBody>
      </p:sp>
      <p:sp>
        <p:nvSpPr>
          <p:cNvPr id="5" name="Fußzeilenplatzhalter 4"/>
          <p:cNvSpPr>
            <a:spLocks noGrp="1"/>
          </p:cNvSpPr>
          <p:nvPr>
            <p:ph type="ftr" sz="quarter" idx="11"/>
          </p:nvPr>
        </p:nvSpPr>
        <p:spPr/>
        <p:txBody>
          <a:bodyPr/>
          <a:lstStyle/>
          <a:p>
            <a:endParaRPr lang="de-CH" dirty="0"/>
          </a:p>
        </p:txBody>
      </p:sp>
      <p:sp>
        <p:nvSpPr>
          <p:cNvPr id="6" name="Foliennummernplatzhalter 5"/>
          <p:cNvSpPr>
            <a:spLocks noGrp="1"/>
          </p:cNvSpPr>
          <p:nvPr>
            <p:ph type="sldNum" sz="quarter" idx="12"/>
          </p:nvPr>
        </p:nvSpPr>
        <p:spPr/>
        <p:txBody>
          <a:bodyPr/>
          <a:lstStyle/>
          <a:p>
            <a:fld id="{442AD375-037F-43D0-B059-5172DA06796A}" type="slidenum">
              <a:rPr lang="de-CH" smtClean="0"/>
              <a:t>‹Nr.›</a:t>
            </a:fld>
            <a:endParaRPr lang="de-CH" dirty="0"/>
          </a:p>
        </p:txBody>
      </p:sp>
      <p:sp>
        <p:nvSpPr>
          <p:cNvPr id="8" name="Textplatzhalter 7">
            <a:extLst>
              <a:ext uri="{FF2B5EF4-FFF2-40B4-BE49-F238E27FC236}">
                <a16:creationId xmlns:a16="http://schemas.microsoft.com/office/drawing/2014/main" id="{E750DEFF-B0CE-4C99-95A4-892618683819}"/>
              </a:ext>
            </a:extLst>
          </p:cNvPr>
          <p:cNvSpPr>
            <a:spLocks noGrp="1"/>
          </p:cNvSpPr>
          <p:nvPr>
            <p:ph type="body" sz="quarter" idx="13" hasCustomPrompt="1"/>
          </p:nvPr>
        </p:nvSpPr>
        <p:spPr>
          <a:xfrm>
            <a:off x="706582" y="289638"/>
            <a:ext cx="7730836" cy="190912"/>
          </a:xfrm>
        </p:spPr>
        <p:txBody>
          <a:bodyPr/>
          <a:lstStyle>
            <a:lvl1pPr algn="ctr">
              <a:defRPr sz="1200" cap="all" spc="60" baseline="0">
                <a:solidFill>
                  <a:schemeClr val="tx2"/>
                </a:solidFill>
              </a:defRPr>
            </a:lvl1pPr>
          </a:lstStyle>
          <a:p>
            <a:pPr lvl="0"/>
            <a:r>
              <a:rPr lang="de-DE" noProof="0" dirty="0" err="1" smtClean="0"/>
              <a:t>untertitel</a:t>
            </a:r>
            <a:endParaRPr lang="de-DE" noProof="0" dirty="0"/>
          </a:p>
        </p:txBody>
      </p:sp>
      <p:pic>
        <p:nvPicPr>
          <p:cNvPr id="5123" name="Picture 3"/>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50840"/>
          <a:stretch/>
        </p:blipFill>
        <p:spPr bwMode="auto">
          <a:xfrm>
            <a:off x="574675" y="3644900"/>
            <a:ext cx="7993063" cy="2376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31664" y="1268413"/>
            <a:ext cx="3276600" cy="2381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30721381"/>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Example: Bullet Lis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en-GB" noProof="0" dirty="0" smtClean="0"/>
              <a:t>Bullet-</a:t>
            </a:r>
            <a:r>
              <a:rPr lang="en-GB" noProof="0" dirty="0" err="1" smtClean="0"/>
              <a:t>Liste</a:t>
            </a:r>
            <a:endParaRPr lang="en-GB" noProof="0" dirty="0"/>
          </a:p>
        </p:txBody>
      </p:sp>
      <p:sp>
        <p:nvSpPr>
          <p:cNvPr id="4" name="Datumsplatzhalter 3"/>
          <p:cNvSpPr>
            <a:spLocks noGrp="1"/>
          </p:cNvSpPr>
          <p:nvPr>
            <p:ph type="dt" sz="half" idx="10"/>
          </p:nvPr>
        </p:nvSpPr>
        <p:spPr/>
        <p:txBody>
          <a:bodyPr/>
          <a:lstStyle/>
          <a:p>
            <a:fld id="{5BBAD49C-1BA8-4286-A820-251127CA06F8}" type="datetime1">
              <a:rPr lang="de-CH" smtClean="0"/>
              <a:t>13.09.2021</a:t>
            </a:fld>
            <a:endParaRPr lang="de-CH" dirty="0"/>
          </a:p>
        </p:txBody>
      </p:sp>
      <p:sp>
        <p:nvSpPr>
          <p:cNvPr id="5" name="Fußzeilenplatzhalter 4"/>
          <p:cNvSpPr>
            <a:spLocks noGrp="1"/>
          </p:cNvSpPr>
          <p:nvPr>
            <p:ph type="ftr" sz="quarter" idx="11"/>
          </p:nvPr>
        </p:nvSpPr>
        <p:spPr/>
        <p:txBody>
          <a:bodyPr/>
          <a:lstStyle/>
          <a:p>
            <a:endParaRPr lang="de-CH" dirty="0"/>
          </a:p>
        </p:txBody>
      </p:sp>
      <p:sp>
        <p:nvSpPr>
          <p:cNvPr id="6" name="Foliennummernplatzhalter 5"/>
          <p:cNvSpPr>
            <a:spLocks noGrp="1"/>
          </p:cNvSpPr>
          <p:nvPr>
            <p:ph type="sldNum" sz="quarter" idx="12"/>
          </p:nvPr>
        </p:nvSpPr>
        <p:spPr/>
        <p:txBody>
          <a:bodyPr/>
          <a:lstStyle/>
          <a:p>
            <a:fld id="{442AD375-037F-43D0-B059-5172DA06796A}" type="slidenum">
              <a:rPr lang="de-CH" smtClean="0"/>
              <a:t>‹Nr.›</a:t>
            </a:fld>
            <a:endParaRPr lang="de-CH" dirty="0"/>
          </a:p>
        </p:txBody>
      </p:sp>
      <p:sp>
        <p:nvSpPr>
          <p:cNvPr id="8" name="Textplatzhalter 7">
            <a:extLst>
              <a:ext uri="{FF2B5EF4-FFF2-40B4-BE49-F238E27FC236}">
                <a16:creationId xmlns:a16="http://schemas.microsoft.com/office/drawing/2014/main" id="{E750DEFF-B0CE-4C99-95A4-892618683819}"/>
              </a:ext>
            </a:extLst>
          </p:cNvPr>
          <p:cNvSpPr>
            <a:spLocks noGrp="1"/>
          </p:cNvSpPr>
          <p:nvPr>
            <p:ph type="body" sz="quarter" idx="13" hasCustomPrompt="1"/>
          </p:nvPr>
        </p:nvSpPr>
        <p:spPr>
          <a:xfrm>
            <a:off x="706582" y="289638"/>
            <a:ext cx="7730836" cy="190912"/>
          </a:xfrm>
        </p:spPr>
        <p:txBody>
          <a:bodyPr/>
          <a:lstStyle>
            <a:lvl1pPr algn="ctr">
              <a:defRPr sz="1200" cap="all" spc="60" baseline="0">
                <a:solidFill>
                  <a:schemeClr val="tx2"/>
                </a:solidFill>
              </a:defRPr>
            </a:lvl1pPr>
          </a:lstStyle>
          <a:p>
            <a:pPr lvl="0"/>
            <a:r>
              <a:rPr lang="en-GB" noProof="0" dirty="0" err="1" smtClean="0"/>
              <a:t>Einleitung</a:t>
            </a:r>
            <a:endParaRPr lang="en-GB" noProof="0" dirty="0"/>
          </a:p>
        </p:txBody>
      </p:sp>
      <p:pic>
        <p:nvPicPr>
          <p:cNvPr id="2051" name="Picture 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88169" y="1449983"/>
            <a:ext cx="7888287" cy="4859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38467960"/>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Example: Donut chart - 9 parts">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smtClean="0"/>
              <a:t>Beispiel Ringdiagramm: 9 Teile</a:t>
            </a:r>
            <a:endParaRPr lang="de-CH" dirty="0"/>
          </a:p>
        </p:txBody>
      </p:sp>
      <p:sp>
        <p:nvSpPr>
          <p:cNvPr id="4" name="Datumsplatzhalter 3"/>
          <p:cNvSpPr>
            <a:spLocks noGrp="1"/>
          </p:cNvSpPr>
          <p:nvPr>
            <p:ph type="dt" sz="half" idx="10"/>
          </p:nvPr>
        </p:nvSpPr>
        <p:spPr/>
        <p:txBody>
          <a:bodyPr/>
          <a:lstStyle/>
          <a:p>
            <a:fld id="{5BBAD49C-1BA8-4286-A820-251127CA06F8}" type="datetime1">
              <a:rPr lang="de-CH" smtClean="0"/>
              <a:t>13.09.2021</a:t>
            </a:fld>
            <a:endParaRPr lang="de-CH" dirty="0"/>
          </a:p>
        </p:txBody>
      </p:sp>
      <p:sp>
        <p:nvSpPr>
          <p:cNvPr id="5" name="Fußzeilenplatzhalter 4"/>
          <p:cNvSpPr>
            <a:spLocks noGrp="1"/>
          </p:cNvSpPr>
          <p:nvPr>
            <p:ph type="ftr" sz="quarter" idx="11"/>
          </p:nvPr>
        </p:nvSpPr>
        <p:spPr/>
        <p:txBody>
          <a:bodyPr/>
          <a:lstStyle/>
          <a:p>
            <a:endParaRPr lang="de-CH" dirty="0"/>
          </a:p>
        </p:txBody>
      </p:sp>
      <p:sp>
        <p:nvSpPr>
          <p:cNvPr id="6" name="Foliennummernplatzhalter 5"/>
          <p:cNvSpPr>
            <a:spLocks noGrp="1"/>
          </p:cNvSpPr>
          <p:nvPr>
            <p:ph type="sldNum" sz="quarter" idx="12"/>
          </p:nvPr>
        </p:nvSpPr>
        <p:spPr/>
        <p:txBody>
          <a:bodyPr/>
          <a:lstStyle/>
          <a:p>
            <a:fld id="{442AD375-037F-43D0-B059-5172DA06796A}" type="slidenum">
              <a:rPr lang="de-CH" smtClean="0"/>
              <a:t>‹Nr.›</a:t>
            </a:fld>
            <a:endParaRPr lang="de-CH" dirty="0"/>
          </a:p>
        </p:txBody>
      </p:sp>
      <p:sp>
        <p:nvSpPr>
          <p:cNvPr id="8" name="Textplatzhalter 7">
            <a:extLst>
              <a:ext uri="{FF2B5EF4-FFF2-40B4-BE49-F238E27FC236}">
                <a16:creationId xmlns:a16="http://schemas.microsoft.com/office/drawing/2014/main" id="{E750DEFF-B0CE-4C99-95A4-892618683819}"/>
              </a:ext>
            </a:extLst>
          </p:cNvPr>
          <p:cNvSpPr>
            <a:spLocks noGrp="1"/>
          </p:cNvSpPr>
          <p:nvPr>
            <p:ph type="body" sz="quarter" idx="13" hasCustomPrompt="1"/>
          </p:nvPr>
        </p:nvSpPr>
        <p:spPr>
          <a:xfrm>
            <a:off x="706582" y="289638"/>
            <a:ext cx="7730836" cy="190912"/>
          </a:xfrm>
        </p:spPr>
        <p:txBody>
          <a:bodyPr/>
          <a:lstStyle>
            <a:lvl1pPr algn="ctr">
              <a:defRPr sz="1200" cap="all" spc="60" baseline="0">
                <a:solidFill>
                  <a:schemeClr val="tx2"/>
                </a:solidFill>
              </a:defRPr>
            </a:lvl1pPr>
          </a:lstStyle>
          <a:p>
            <a:pPr lvl="0"/>
            <a:r>
              <a:rPr lang="de-DE" noProof="0" dirty="0" err="1" smtClean="0"/>
              <a:t>untertitel</a:t>
            </a:r>
            <a:endParaRPr lang="de-DE" noProof="0" dirty="0"/>
          </a:p>
        </p:txBody>
      </p:sp>
      <p:pic>
        <p:nvPicPr>
          <p:cNvPr id="307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2770" y="1844824"/>
            <a:ext cx="7731125" cy="3524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03924523"/>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Example: International (editable text)">
    <p:spTree>
      <p:nvGrpSpPr>
        <p:cNvPr id="1" name=""/>
        <p:cNvGrpSpPr/>
        <p:nvPr/>
      </p:nvGrpSpPr>
      <p:grpSpPr>
        <a:xfrm>
          <a:off x="0" y="0"/>
          <a:ext cx="0" cy="0"/>
          <a:chOff x="0" y="0"/>
          <a:chExt cx="0" cy="0"/>
        </a:xfrm>
      </p:grpSpPr>
      <p:pic>
        <p:nvPicPr>
          <p:cNvPr id="12" name="Grafik 11">
            <a:extLst>
              <a:ext uri="{FF2B5EF4-FFF2-40B4-BE49-F238E27FC236}">
                <a16:creationId xmlns:a16="http://schemas.microsoft.com/office/drawing/2014/main" id="{442C03E0-9196-4941-B60A-485B92C8510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el 1"/>
          <p:cNvSpPr>
            <a:spLocks noGrp="1"/>
          </p:cNvSpPr>
          <p:nvPr>
            <p:ph type="title" hasCustomPrompt="1"/>
          </p:nvPr>
        </p:nvSpPr>
        <p:spPr/>
        <p:txBody>
          <a:bodyPr/>
          <a:lstStyle>
            <a:lvl1pPr>
              <a:defRPr baseline="0"/>
            </a:lvl1pPr>
          </a:lstStyle>
          <a:p>
            <a:r>
              <a:rPr lang="de-DE" dirty="0" smtClean="0"/>
              <a:t>International-Slide</a:t>
            </a:r>
            <a:endParaRPr lang="de-CH" dirty="0"/>
          </a:p>
        </p:txBody>
      </p:sp>
      <p:sp>
        <p:nvSpPr>
          <p:cNvPr id="4" name="Datumsplatzhalter 3"/>
          <p:cNvSpPr>
            <a:spLocks noGrp="1"/>
          </p:cNvSpPr>
          <p:nvPr>
            <p:ph type="dt" sz="half" idx="10"/>
          </p:nvPr>
        </p:nvSpPr>
        <p:spPr/>
        <p:txBody>
          <a:bodyPr/>
          <a:lstStyle/>
          <a:p>
            <a:fld id="{5BBAD49C-1BA8-4286-A820-251127CA06F8}" type="datetime1">
              <a:rPr lang="de-CH" smtClean="0"/>
              <a:t>13.09.2021</a:t>
            </a:fld>
            <a:endParaRPr lang="de-CH" dirty="0"/>
          </a:p>
        </p:txBody>
      </p:sp>
      <p:sp>
        <p:nvSpPr>
          <p:cNvPr id="5" name="Fußzeilenplatzhalter 4"/>
          <p:cNvSpPr>
            <a:spLocks noGrp="1"/>
          </p:cNvSpPr>
          <p:nvPr>
            <p:ph type="ftr" sz="quarter" idx="11"/>
          </p:nvPr>
        </p:nvSpPr>
        <p:spPr/>
        <p:txBody>
          <a:bodyPr/>
          <a:lstStyle/>
          <a:p>
            <a:endParaRPr lang="de-CH" dirty="0"/>
          </a:p>
        </p:txBody>
      </p:sp>
      <p:sp>
        <p:nvSpPr>
          <p:cNvPr id="6" name="Foliennummernplatzhalter 5"/>
          <p:cNvSpPr>
            <a:spLocks noGrp="1"/>
          </p:cNvSpPr>
          <p:nvPr>
            <p:ph type="sldNum" sz="quarter" idx="12"/>
          </p:nvPr>
        </p:nvSpPr>
        <p:spPr/>
        <p:txBody>
          <a:bodyPr/>
          <a:lstStyle/>
          <a:p>
            <a:fld id="{442AD375-037F-43D0-B059-5172DA06796A}" type="slidenum">
              <a:rPr lang="de-CH" smtClean="0"/>
              <a:t>‹Nr.›</a:t>
            </a:fld>
            <a:endParaRPr lang="de-CH" dirty="0"/>
          </a:p>
        </p:txBody>
      </p:sp>
      <p:sp>
        <p:nvSpPr>
          <p:cNvPr id="8" name="Textplatzhalter 7">
            <a:extLst>
              <a:ext uri="{FF2B5EF4-FFF2-40B4-BE49-F238E27FC236}">
                <a16:creationId xmlns:a16="http://schemas.microsoft.com/office/drawing/2014/main" id="{E750DEFF-B0CE-4C99-95A4-892618683819}"/>
              </a:ext>
            </a:extLst>
          </p:cNvPr>
          <p:cNvSpPr>
            <a:spLocks noGrp="1"/>
          </p:cNvSpPr>
          <p:nvPr>
            <p:ph type="body" sz="quarter" idx="13" hasCustomPrompt="1"/>
          </p:nvPr>
        </p:nvSpPr>
        <p:spPr>
          <a:xfrm>
            <a:off x="706582" y="289638"/>
            <a:ext cx="7730836" cy="190912"/>
          </a:xfrm>
        </p:spPr>
        <p:txBody>
          <a:bodyPr/>
          <a:lstStyle>
            <a:lvl1pPr algn="ctr">
              <a:defRPr sz="1200" cap="all" spc="60" baseline="0">
                <a:solidFill>
                  <a:schemeClr val="tx2"/>
                </a:solidFill>
              </a:defRPr>
            </a:lvl1pPr>
          </a:lstStyle>
          <a:p>
            <a:pPr lvl="0"/>
            <a:r>
              <a:rPr lang="de-DE" noProof="0" dirty="0" err="1" smtClean="0"/>
              <a:t>untertitel</a:t>
            </a:r>
            <a:endParaRPr lang="de-DE" noProof="0" dirty="0"/>
          </a:p>
        </p:txBody>
      </p:sp>
      <p:sp>
        <p:nvSpPr>
          <p:cNvPr id="7" name="Textplatzhalter 6"/>
          <p:cNvSpPr>
            <a:spLocks noGrp="1"/>
          </p:cNvSpPr>
          <p:nvPr>
            <p:ph type="body" sz="quarter" idx="14" hasCustomPrompt="1"/>
          </p:nvPr>
        </p:nvSpPr>
        <p:spPr>
          <a:xfrm>
            <a:off x="2087864" y="1988840"/>
            <a:ext cx="1260000" cy="1260000"/>
          </a:xfrm>
          <a:prstGeom prst="ellipse">
            <a:avLst/>
          </a:prstGeom>
          <a:solidFill>
            <a:schemeClr val="bg1"/>
          </a:solidFill>
          <a:ln w="12700" cmpd="sng">
            <a:solidFill>
              <a:schemeClr val="accent1"/>
            </a:solidFill>
          </a:ln>
        </p:spPr>
        <p:txBody>
          <a:bodyPr/>
          <a:lstStyle>
            <a:lvl1pPr algn="ctr">
              <a:defRPr sz="1200" cap="all" baseline="0"/>
            </a:lvl1pPr>
          </a:lstStyle>
          <a:p>
            <a:pPr lvl="0"/>
            <a:r>
              <a:rPr lang="de-DE" dirty="0" smtClean="0"/>
              <a:t>North </a:t>
            </a:r>
            <a:r>
              <a:rPr lang="de-DE" dirty="0" err="1" smtClean="0"/>
              <a:t>America</a:t>
            </a:r>
            <a:endParaRPr lang="de-DE" dirty="0" smtClean="0"/>
          </a:p>
        </p:txBody>
      </p:sp>
      <p:sp>
        <p:nvSpPr>
          <p:cNvPr id="10" name="Textplatzhalter 9"/>
          <p:cNvSpPr>
            <a:spLocks noGrp="1"/>
          </p:cNvSpPr>
          <p:nvPr>
            <p:ph type="body" sz="quarter" idx="15" hasCustomPrompt="1"/>
          </p:nvPr>
        </p:nvSpPr>
        <p:spPr>
          <a:xfrm>
            <a:off x="2195736" y="2565400"/>
            <a:ext cx="1081087" cy="576263"/>
          </a:xfrm>
        </p:spPr>
        <p:txBody>
          <a:bodyPr/>
          <a:lstStyle>
            <a:lvl1pPr algn="ctr">
              <a:defRPr sz="3600">
                <a:latin typeface="+mj-lt"/>
              </a:defRPr>
            </a:lvl1pPr>
          </a:lstStyle>
          <a:p>
            <a:pPr lvl="0"/>
            <a:r>
              <a:rPr lang="de-DE" dirty="0" smtClean="0"/>
              <a:t>17%</a:t>
            </a:r>
            <a:endParaRPr lang="en-GB" dirty="0"/>
          </a:p>
        </p:txBody>
      </p:sp>
      <p:sp>
        <p:nvSpPr>
          <p:cNvPr id="13" name="Textplatzhalter 6"/>
          <p:cNvSpPr>
            <a:spLocks noGrp="1"/>
          </p:cNvSpPr>
          <p:nvPr>
            <p:ph type="body" sz="quarter" idx="16" hasCustomPrompt="1"/>
          </p:nvPr>
        </p:nvSpPr>
        <p:spPr>
          <a:xfrm>
            <a:off x="1799832" y="4077072"/>
            <a:ext cx="1260000" cy="1260000"/>
          </a:xfrm>
          <a:prstGeom prst="ellipse">
            <a:avLst/>
          </a:prstGeom>
          <a:solidFill>
            <a:schemeClr val="bg1"/>
          </a:solidFill>
          <a:ln w="12700" cmpd="sng">
            <a:solidFill>
              <a:schemeClr val="accent1"/>
            </a:solidFill>
          </a:ln>
        </p:spPr>
        <p:txBody>
          <a:bodyPr/>
          <a:lstStyle>
            <a:lvl1pPr algn="ctr">
              <a:defRPr sz="1200" cap="all" baseline="0"/>
            </a:lvl1pPr>
          </a:lstStyle>
          <a:p>
            <a:pPr lvl="0"/>
            <a:r>
              <a:rPr lang="de-DE" dirty="0" smtClean="0"/>
              <a:t>South </a:t>
            </a:r>
            <a:r>
              <a:rPr lang="de-DE" dirty="0" err="1" smtClean="0"/>
              <a:t>America</a:t>
            </a:r>
            <a:endParaRPr lang="de-DE" dirty="0" smtClean="0"/>
          </a:p>
        </p:txBody>
      </p:sp>
      <p:sp>
        <p:nvSpPr>
          <p:cNvPr id="14" name="Textplatzhalter 9"/>
          <p:cNvSpPr>
            <a:spLocks noGrp="1"/>
          </p:cNvSpPr>
          <p:nvPr>
            <p:ph type="body" sz="quarter" idx="17" hasCustomPrompt="1"/>
          </p:nvPr>
        </p:nvSpPr>
        <p:spPr>
          <a:xfrm>
            <a:off x="1907704" y="4653632"/>
            <a:ext cx="1081087" cy="576263"/>
          </a:xfrm>
        </p:spPr>
        <p:txBody>
          <a:bodyPr/>
          <a:lstStyle>
            <a:lvl1pPr algn="ctr">
              <a:defRPr sz="3600">
                <a:latin typeface="+mj-lt"/>
              </a:defRPr>
            </a:lvl1pPr>
          </a:lstStyle>
          <a:p>
            <a:pPr lvl="0"/>
            <a:r>
              <a:rPr lang="de-DE" dirty="0" smtClean="0"/>
              <a:t>4%</a:t>
            </a:r>
            <a:endParaRPr lang="en-GB" dirty="0"/>
          </a:p>
        </p:txBody>
      </p:sp>
      <p:sp>
        <p:nvSpPr>
          <p:cNvPr id="15" name="Textplatzhalter 6"/>
          <p:cNvSpPr>
            <a:spLocks noGrp="1"/>
          </p:cNvSpPr>
          <p:nvPr>
            <p:ph type="body" sz="quarter" idx="18" hasCustomPrompt="1"/>
          </p:nvPr>
        </p:nvSpPr>
        <p:spPr>
          <a:xfrm>
            <a:off x="4608144" y="1988840"/>
            <a:ext cx="1260000" cy="1260000"/>
          </a:xfrm>
          <a:prstGeom prst="ellipse">
            <a:avLst/>
          </a:prstGeom>
          <a:solidFill>
            <a:schemeClr val="bg1"/>
          </a:solidFill>
          <a:ln w="12700" cmpd="sng">
            <a:solidFill>
              <a:schemeClr val="accent1"/>
            </a:solidFill>
          </a:ln>
        </p:spPr>
        <p:txBody>
          <a:bodyPr/>
          <a:lstStyle>
            <a:lvl1pPr algn="ctr">
              <a:defRPr sz="1200" cap="all" baseline="0"/>
            </a:lvl1pPr>
          </a:lstStyle>
          <a:p>
            <a:pPr lvl="0"/>
            <a:r>
              <a:rPr lang="de-DE" dirty="0" smtClean="0"/>
              <a:t>Europe</a:t>
            </a:r>
          </a:p>
        </p:txBody>
      </p:sp>
      <p:sp>
        <p:nvSpPr>
          <p:cNvPr id="16" name="Textplatzhalter 9"/>
          <p:cNvSpPr>
            <a:spLocks noGrp="1"/>
          </p:cNvSpPr>
          <p:nvPr>
            <p:ph type="body" sz="quarter" idx="19" hasCustomPrompt="1"/>
          </p:nvPr>
        </p:nvSpPr>
        <p:spPr>
          <a:xfrm>
            <a:off x="4716016" y="2492896"/>
            <a:ext cx="1081087" cy="576263"/>
          </a:xfrm>
        </p:spPr>
        <p:txBody>
          <a:bodyPr/>
          <a:lstStyle>
            <a:lvl1pPr algn="ctr">
              <a:defRPr sz="3600">
                <a:latin typeface="+mj-lt"/>
              </a:defRPr>
            </a:lvl1pPr>
          </a:lstStyle>
          <a:p>
            <a:pPr lvl="0"/>
            <a:r>
              <a:rPr lang="de-DE" dirty="0" smtClean="0"/>
              <a:t>64%</a:t>
            </a:r>
            <a:endParaRPr lang="en-GB" dirty="0"/>
          </a:p>
        </p:txBody>
      </p:sp>
      <p:sp>
        <p:nvSpPr>
          <p:cNvPr id="17" name="Textplatzhalter 6"/>
          <p:cNvSpPr>
            <a:spLocks noGrp="1"/>
          </p:cNvSpPr>
          <p:nvPr>
            <p:ph type="body" sz="quarter" idx="20" hasCustomPrompt="1"/>
          </p:nvPr>
        </p:nvSpPr>
        <p:spPr>
          <a:xfrm>
            <a:off x="4211960" y="3681168"/>
            <a:ext cx="1260000" cy="1260000"/>
          </a:xfrm>
          <a:prstGeom prst="ellipse">
            <a:avLst/>
          </a:prstGeom>
          <a:solidFill>
            <a:schemeClr val="bg1"/>
          </a:solidFill>
          <a:ln w="12700" cmpd="sng">
            <a:solidFill>
              <a:schemeClr val="accent1"/>
            </a:solidFill>
          </a:ln>
        </p:spPr>
        <p:txBody>
          <a:bodyPr/>
          <a:lstStyle>
            <a:lvl1pPr algn="ctr">
              <a:defRPr sz="1200" cap="all" baseline="0"/>
            </a:lvl1pPr>
          </a:lstStyle>
          <a:p>
            <a:pPr lvl="0"/>
            <a:r>
              <a:rPr lang="de-DE" dirty="0" err="1" smtClean="0"/>
              <a:t>Africa</a:t>
            </a:r>
            <a:endParaRPr lang="de-DE" dirty="0" smtClean="0"/>
          </a:p>
        </p:txBody>
      </p:sp>
      <p:sp>
        <p:nvSpPr>
          <p:cNvPr id="18" name="Textplatzhalter 9"/>
          <p:cNvSpPr>
            <a:spLocks noGrp="1"/>
          </p:cNvSpPr>
          <p:nvPr>
            <p:ph type="body" sz="quarter" idx="21" hasCustomPrompt="1"/>
          </p:nvPr>
        </p:nvSpPr>
        <p:spPr>
          <a:xfrm>
            <a:off x="4319832" y="4149080"/>
            <a:ext cx="1081087" cy="576263"/>
          </a:xfrm>
        </p:spPr>
        <p:txBody>
          <a:bodyPr/>
          <a:lstStyle>
            <a:lvl1pPr algn="ctr">
              <a:defRPr sz="3600">
                <a:latin typeface="+mj-lt"/>
              </a:defRPr>
            </a:lvl1pPr>
          </a:lstStyle>
          <a:p>
            <a:pPr lvl="0"/>
            <a:r>
              <a:rPr lang="de-DE" dirty="0" smtClean="0"/>
              <a:t>5%</a:t>
            </a:r>
            <a:endParaRPr lang="en-GB" dirty="0"/>
          </a:p>
        </p:txBody>
      </p:sp>
      <p:sp>
        <p:nvSpPr>
          <p:cNvPr id="19" name="Textplatzhalter 6"/>
          <p:cNvSpPr>
            <a:spLocks noGrp="1"/>
          </p:cNvSpPr>
          <p:nvPr>
            <p:ph type="body" sz="quarter" idx="22" hasCustomPrompt="1"/>
          </p:nvPr>
        </p:nvSpPr>
        <p:spPr>
          <a:xfrm>
            <a:off x="6732240" y="1808960"/>
            <a:ext cx="1260000" cy="1260000"/>
          </a:xfrm>
          <a:prstGeom prst="ellipse">
            <a:avLst/>
          </a:prstGeom>
          <a:solidFill>
            <a:schemeClr val="bg1"/>
          </a:solidFill>
          <a:ln w="12700" cmpd="sng">
            <a:solidFill>
              <a:schemeClr val="accent1"/>
            </a:solidFill>
          </a:ln>
        </p:spPr>
        <p:txBody>
          <a:bodyPr/>
          <a:lstStyle>
            <a:lvl1pPr algn="ctr">
              <a:defRPr sz="1200" cap="all" baseline="0"/>
            </a:lvl1pPr>
          </a:lstStyle>
          <a:p>
            <a:pPr lvl="0"/>
            <a:r>
              <a:rPr lang="de-DE" dirty="0" err="1" smtClean="0"/>
              <a:t>Asia</a:t>
            </a:r>
            <a:endParaRPr lang="de-DE" dirty="0" smtClean="0"/>
          </a:p>
        </p:txBody>
      </p:sp>
      <p:sp>
        <p:nvSpPr>
          <p:cNvPr id="20" name="Textplatzhalter 9"/>
          <p:cNvSpPr>
            <a:spLocks noGrp="1"/>
          </p:cNvSpPr>
          <p:nvPr>
            <p:ph type="body" sz="quarter" idx="23" hasCustomPrompt="1"/>
          </p:nvPr>
        </p:nvSpPr>
        <p:spPr>
          <a:xfrm>
            <a:off x="6840112" y="2276872"/>
            <a:ext cx="1081087" cy="576263"/>
          </a:xfrm>
        </p:spPr>
        <p:txBody>
          <a:bodyPr/>
          <a:lstStyle>
            <a:lvl1pPr algn="ctr">
              <a:defRPr sz="3600">
                <a:latin typeface="+mj-lt"/>
              </a:defRPr>
            </a:lvl1pPr>
          </a:lstStyle>
          <a:p>
            <a:pPr lvl="0"/>
            <a:r>
              <a:rPr lang="de-DE" dirty="0" smtClean="0"/>
              <a:t>8%</a:t>
            </a:r>
            <a:endParaRPr lang="en-GB" dirty="0"/>
          </a:p>
        </p:txBody>
      </p:sp>
      <p:sp>
        <p:nvSpPr>
          <p:cNvPr id="21" name="Textplatzhalter 6"/>
          <p:cNvSpPr>
            <a:spLocks noGrp="1"/>
          </p:cNvSpPr>
          <p:nvPr>
            <p:ph type="body" sz="quarter" idx="24" hasCustomPrompt="1"/>
          </p:nvPr>
        </p:nvSpPr>
        <p:spPr>
          <a:xfrm>
            <a:off x="7488464" y="4257232"/>
            <a:ext cx="1260000" cy="1260000"/>
          </a:xfrm>
          <a:prstGeom prst="ellipse">
            <a:avLst/>
          </a:prstGeom>
          <a:solidFill>
            <a:schemeClr val="bg1"/>
          </a:solidFill>
          <a:ln w="12700" cmpd="sng">
            <a:solidFill>
              <a:schemeClr val="accent1"/>
            </a:solidFill>
          </a:ln>
        </p:spPr>
        <p:txBody>
          <a:bodyPr/>
          <a:lstStyle>
            <a:lvl1pPr algn="ctr">
              <a:defRPr sz="1200" cap="all" baseline="0"/>
            </a:lvl1pPr>
          </a:lstStyle>
          <a:p>
            <a:pPr lvl="0"/>
            <a:r>
              <a:rPr lang="de-DE" dirty="0" err="1" smtClean="0"/>
              <a:t>Australia</a:t>
            </a:r>
            <a:endParaRPr lang="de-DE" dirty="0" smtClean="0"/>
          </a:p>
        </p:txBody>
      </p:sp>
      <p:sp>
        <p:nvSpPr>
          <p:cNvPr id="22" name="Textplatzhalter 9"/>
          <p:cNvSpPr>
            <a:spLocks noGrp="1"/>
          </p:cNvSpPr>
          <p:nvPr>
            <p:ph type="body" sz="quarter" idx="25" hasCustomPrompt="1"/>
          </p:nvPr>
        </p:nvSpPr>
        <p:spPr>
          <a:xfrm>
            <a:off x="7596336" y="4725144"/>
            <a:ext cx="1081087" cy="576263"/>
          </a:xfrm>
        </p:spPr>
        <p:txBody>
          <a:bodyPr/>
          <a:lstStyle>
            <a:lvl1pPr algn="ctr">
              <a:defRPr sz="3600">
                <a:latin typeface="+mj-lt"/>
              </a:defRPr>
            </a:lvl1pPr>
          </a:lstStyle>
          <a:p>
            <a:pPr lvl="0"/>
            <a:r>
              <a:rPr lang="de-DE" dirty="0" smtClean="0"/>
              <a:t>2%</a:t>
            </a:r>
            <a:endParaRPr lang="en-GB" dirty="0"/>
          </a:p>
        </p:txBody>
      </p:sp>
    </p:spTree>
    <p:extLst>
      <p:ext uri="{BB962C8B-B14F-4D97-AF65-F5344CB8AC3E}">
        <p14:creationId xmlns:p14="http://schemas.microsoft.com/office/powerpoint/2010/main" val="3585564974"/>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Example: International">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baseline="0"/>
            </a:lvl1pPr>
          </a:lstStyle>
          <a:p>
            <a:r>
              <a:rPr lang="de-DE" dirty="0" smtClean="0"/>
              <a:t>International-Slide</a:t>
            </a:r>
            <a:br>
              <a:rPr lang="de-DE" dirty="0" smtClean="0"/>
            </a:br>
            <a:endParaRPr lang="de-CH" dirty="0"/>
          </a:p>
        </p:txBody>
      </p:sp>
      <p:sp>
        <p:nvSpPr>
          <p:cNvPr id="4" name="Datumsplatzhalter 3"/>
          <p:cNvSpPr>
            <a:spLocks noGrp="1"/>
          </p:cNvSpPr>
          <p:nvPr>
            <p:ph type="dt" sz="half" idx="10"/>
          </p:nvPr>
        </p:nvSpPr>
        <p:spPr/>
        <p:txBody>
          <a:bodyPr/>
          <a:lstStyle/>
          <a:p>
            <a:fld id="{5BBAD49C-1BA8-4286-A820-251127CA06F8}" type="datetime1">
              <a:rPr lang="de-CH" smtClean="0"/>
              <a:t>13.09.2021</a:t>
            </a:fld>
            <a:endParaRPr lang="de-CH" dirty="0"/>
          </a:p>
        </p:txBody>
      </p:sp>
      <p:sp>
        <p:nvSpPr>
          <p:cNvPr id="5" name="Fußzeilenplatzhalter 4"/>
          <p:cNvSpPr>
            <a:spLocks noGrp="1"/>
          </p:cNvSpPr>
          <p:nvPr>
            <p:ph type="ftr" sz="quarter" idx="11"/>
          </p:nvPr>
        </p:nvSpPr>
        <p:spPr/>
        <p:txBody>
          <a:bodyPr/>
          <a:lstStyle/>
          <a:p>
            <a:endParaRPr lang="de-CH" dirty="0"/>
          </a:p>
        </p:txBody>
      </p:sp>
      <p:sp>
        <p:nvSpPr>
          <p:cNvPr id="6" name="Foliennummernplatzhalter 5"/>
          <p:cNvSpPr>
            <a:spLocks noGrp="1"/>
          </p:cNvSpPr>
          <p:nvPr>
            <p:ph type="sldNum" sz="quarter" idx="12"/>
          </p:nvPr>
        </p:nvSpPr>
        <p:spPr/>
        <p:txBody>
          <a:bodyPr/>
          <a:lstStyle/>
          <a:p>
            <a:fld id="{442AD375-037F-43D0-B059-5172DA06796A}" type="slidenum">
              <a:rPr lang="de-CH" smtClean="0"/>
              <a:t>‹Nr.›</a:t>
            </a:fld>
            <a:endParaRPr lang="de-CH" dirty="0"/>
          </a:p>
        </p:txBody>
      </p:sp>
      <p:sp>
        <p:nvSpPr>
          <p:cNvPr id="8" name="Textplatzhalter 7">
            <a:extLst>
              <a:ext uri="{FF2B5EF4-FFF2-40B4-BE49-F238E27FC236}">
                <a16:creationId xmlns:a16="http://schemas.microsoft.com/office/drawing/2014/main" id="{E750DEFF-B0CE-4C99-95A4-892618683819}"/>
              </a:ext>
            </a:extLst>
          </p:cNvPr>
          <p:cNvSpPr>
            <a:spLocks noGrp="1"/>
          </p:cNvSpPr>
          <p:nvPr>
            <p:ph type="body" sz="quarter" idx="13" hasCustomPrompt="1"/>
          </p:nvPr>
        </p:nvSpPr>
        <p:spPr>
          <a:xfrm>
            <a:off x="706582" y="289638"/>
            <a:ext cx="7730836" cy="190912"/>
          </a:xfrm>
        </p:spPr>
        <p:txBody>
          <a:bodyPr/>
          <a:lstStyle>
            <a:lvl1pPr marL="0" marR="0" indent="0" algn="ctr" defTabSz="717550" rtl="0" eaLnBrk="1" fontAlgn="auto" latinLnBrk="0" hangingPunct="1">
              <a:lnSpc>
                <a:spcPct val="110000"/>
              </a:lnSpc>
              <a:spcBef>
                <a:spcPts val="0"/>
              </a:spcBef>
              <a:spcAft>
                <a:spcPts val="900"/>
              </a:spcAft>
              <a:buClrTx/>
              <a:buSzTx/>
              <a:buFont typeface="Arial" panose="020B0604020202020204" pitchFamily="34" charset="0"/>
              <a:buNone/>
              <a:tabLst/>
              <a:defRPr sz="1200" cap="all" spc="60" baseline="0">
                <a:solidFill>
                  <a:schemeClr val="tx2"/>
                </a:solidFill>
              </a:defRPr>
            </a:lvl1pPr>
          </a:lstStyle>
          <a:p>
            <a:pPr marL="0" marR="0" lvl="0" indent="0" algn="ctr" defTabSz="717550" rtl="0" eaLnBrk="1" fontAlgn="auto" latinLnBrk="0" hangingPunct="1">
              <a:lnSpc>
                <a:spcPct val="110000"/>
              </a:lnSpc>
              <a:spcBef>
                <a:spcPts val="0"/>
              </a:spcBef>
              <a:spcAft>
                <a:spcPts val="900"/>
              </a:spcAft>
              <a:buClrTx/>
              <a:buSzTx/>
              <a:buFont typeface="Arial" panose="020B0604020202020204" pitchFamily="34" charset="0"/>
              <a:buNone/>
              <a:tabLst/>
              <a:defRPr/>
            </a:pPr>
            <a:r>
              <a:rPr lang="de-DE" noProof="0" dirty="0" err="1" smtClean="0"/>
              <a:t>untertitel</a:t>
            </a:r>
            <a:endParaRPr lang="de-DE" noProof="0" dirty="0" smtClean="0"/>
          </a:p>
          <a:p>
            <a:pPr lvl="0"/>
            <a:endParaRPr lang="de-DE" dirty="0"/>
          </a:p>
        </p:txBody>
      </p:sp>
      <p:pic>
        <p:nvPicPr>
          <p:cNvPr id="30" name="Grafik 29">
            <a:extLst>
              <a:ext uri="{FF2B5EF4-FFF2-40B4-BE49-F238E27FC236}">
                <a16:creationId xmlns:a16="http://schemas.microsoft.com/office/drawing/2014/main" id="{442C03E0-9196-4941-B60A-485B92C8510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977" y="289638"/>
            <a:ext cx="9144000" cy="6858000"/>
          </a:xfrm>
          <a:prstGeom prst="rect">
            <a:avLst/>
          </a:prstGeom>
        </p:spPr>
      </p:pic>
      <p:pic>
        <p:nvPicPr>
          <p:cNvPr id="4100" name="Picture 4"/>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732731" y="1830487"/>
            <a:ext cx="6943725" cy="3614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4340354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Our Values 2/3">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5BBAD49C-1BA8-4286-A820-251127CA06F8}" type="datetime1">
              <a:rPr lang="de-CH" smtClean="0"/>
              <a:t>13.09.2021</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442AD375-037F-43D0-B059-5172DA06796A}" type="slidenum">
              <a:rPr lang="de-CH" smtClean="0"/>
              <a:t>‹Nr.›</a:t>
            </a:fld>
            <a:endParaRPr lang="de-CH"/>
          </a:p>
        </p:txBody>
      </p:sp>
      <p:sp>
        <p:nvSpPr>
          <p:cNvPr id="3" name="Textfeld 2"/>
          <p:cNvSpPr txBox="1"/>
          <p:nvPr userDrawn="1"/>
        </p:nvSpPr>
        <p:spPr>
          <a:xfrm>
            <a:off x="714375" y="692696"/>
            <a:ext cx="7720013" cy="276999"/>
          </a:xfrm>
          <a:prstGeom prst="rect">
            <a:avLst/>
          </a:prstGeom>
          <a:noFill/>
        </p:spPr>
        <p:txBody>
          <a:bodyPr wrap="square" lIns="0" tIns="0" rIns="0" bIns="0" rtlCol="0">
            <a:spAutoFit/>
          </a:bodyPr>
          <a:lstStyle/>
          <a:p>
            <a:endParaRPr lang="en-GB" dirty="0"/>
          </a:p>
        </p:txBody>
      </p:sp>
      <p:sp>
        <p:nvSpPr>
          <p:cNvPr id="7" name="Textfeld 6"/>
          <p:cNvSpPr txBox="1"/>
          <p:nvPr userDrawn="1"/>
        </p:nvSpPr>
        <p:spPr>
          <a:xfrm>
            <a:off x="714375" y="293688"/>
            <a:ext cx="7720013" cy="184666"/>
          </a:xfrm>
          <a:prstGeom prst="rect">
            <a:avLst/>
          </a:prstGeom>
          <a:noFill/>
        </p:spPr>
        <p:txBody>
          <a:bodyPr wrap="square" lIns="0" tIns="0" rIns="0" bIns="0" rtlCol="0">
            <a:spAutoFit/>
          </a:bodyPr>
          <a:lstStyle/>
          <a:p>
            <a:pPr algn="ctr"/>
            <a:r>
              <a:rPr lang="de-CH" sz="1200" cap="all" baseline="0" noProof="0" dirty="0" smtClean="0">
                <a:solidFill>
                  <a:schemeClr val="tx2"/>
                </a:solidFill>
              </a:rPr>
              <a:t>Unsere Werte</a:t>
            </a:r>
            <a:endParaRPr lang="de-CH" sz="1200" cap="all" baseline="0" noProof="0" dirty="0">
              <a:solidFill>
                <a:schemeClr val="tx2"/>
              </a:solidFill>
            </a:endParaRPr>
          </a:p>
        </p:txBody>
      </p:sp>
      <p:sp>
        <p:nvSpPr>
          <p:cNvPr id="9" name="Textfeld 8"/>
          <p:cNvSpPr txBox="1"/>
          <p:nvPr userDrawn="1"/>
        </p:nvSpPr>
        <p:spPr>
          <a:xfrm>
            <a:off x="714375" y="594201"/>
            <a:ext cx="7720013" cy="492443"/>
          </a:xfrm>
          <a:prstGeom prst="rect">
            <a:avLst/>
          </a:prstGeom>
          <a:noFill/>
        </p:spPr>
        <p:txBody>
          <a:bodyPr wrap="square" lIns="0" tIns="0" rIns="0" bIns="0" rtlCol="0">
            <a:spAutoFit/>
          </a:bodyPr>
          <a:lstStyle/>
          <a:p>
            <a:pPr algn="ctr"/>
            <a:r>
              <a:rPr lang="en-GB" sz="3200" kern="1200" dirty="0" smtClean="0">
                <a:solidFill>
                  <a:schemeClr val="accent1"/>
                </a:solidFill>
                <a:latin typeface="+mj-lt"/>
                <a:ea typeface="+mn-ea"/>
                <a:cs typeface="+mn-cs"/>
              </a:rPr>
              <a:t>The distinctive difference</a:t>
            </a:r>
            <a:endParaRPr lang="en-GB" sz="3200" kern="1200" dirty="0">
              <a:solidFill>
                <a:schemeClr val="accent1"/>
              </a:solidFill>
              <a:latin typeface="+mj-lt"/>
              <a:ea typeface="+mn-ea"/>
              <a:cs typeface="+mn-cs"/>
            </a:endParaRPr>
          </a:p>
        </p:txBody>
      </p:sp>
      <p:grpSp>
        <p:nvGrpSpPr>
          <p:cNvPr id="10" name="Gruppieren 9">
            <a:extLst>
              <a:ext uri="{FF2B5EF4-FFF2-40B4-BE49-F238E27FC236}">
                <a16:creationId xmlns:a16="http://schemas.microsoft.com/office/drawing/2014/main" id="{10D131FE-186F-4BD0-8F01-70E60891A3F6}"/>
              </a:ext>
            </a:extLst>
          </p:cNvPr>
          <p:cNvGrpSpPr/>
          <p:nvPr userDrawn="1"/>
        </p:nvGrpSpPr>
        <p:grpSpPr>
          <a:xfrm>
            <a:off x="-2035721" y="1424108"/>
            <a:ext cx="4735513" cy="4735513"/>
            <a:chOff x="2209800" y="1424108"/>
            <a:chExt cx="4735513" cy="4735513"/>
          </a:xfrm>
        </p:grpSpPr>
        <p:grpSp>
          <p:nvGrpSpPr>
            <p:cNvPr id="11" name="Gruppieren 10">
              <a:extLst>
                <a:ext uri="{FF2B5EF4-FFF2-40B4-BE49-F238E27FC236}">
                  <a16:creationId xmlns:a16="http://schemas.microsoft.com/office/drawing/2014/main" id="{AE85DDAF-4BBC-44F1-99BF-E91F319A5AFE}"/>
                </a:ext>
              </a:extLst>
            </p:cNvPr>
            <p:cNvGrpSpPr/>
            <p:nvPr/>
          </p:nvGrpSpPr>
          <p:grpSpPr>
            <a:xfrm>
              <a:off x="2209800" y="1424108"/>
              <a:ext cx="4735513" cy="4735513"/>
              <a:chOff x="2209800" y="1424108"/>
              <a:chExt cx="4735513" cy="4735513"/>
            </a:xfrm>
          </p:grpSpPr>
          <p:sp>
            <p:nvSpPr>
              <p:cNvPr id="19" name="Freeform 5">
                <a:extLst>
                  <a:ext uri="{FF2B5EF4-FFF2-40B4-BE49-F238E27FC236}">
                    <a16:creationId xmlns:a16="http://schemas.microsoft.com/office/drawing/2014/main" id="{50DF121B-56FA-4D74-BCFF-B7066C590EA6}"/>
                  </a:ext>
                </a:extLst>
              </p:cNvPr>
              <p:cNvSpPr>
                <a:spLocks/>
              </p:cNvSpPr>
              <p:nvPr/>
            </p:nvSpPr>
            <p:spPr bwMode="auto">
              <a:xfrm>
                <a:off x="4595813" y="1544758"/>
                <a:ext cx="1919288" cy="1939925"/>
              </a:xfrm>
              <a:custGeom>
                <a:avLst/>
                <a:gdLst>
                  <a:gd name="T0" fmla="*/ 499 w 2012"/>
                  <a:gd name="T1" fmla="*/ 2034 h 2034"/>
                  <a:gd name="T2" fmla="*/ 499 w 2012"/>
                  <a:gd name="T3" fmla="*/ 2034 h 2034"/>
                  <a:gd name="T4" fmla="*/ 2012 w 2012"/>
                  <a:gd name="T5" fmla="*/ 1162 h 2034"/>
                  <a:gd name="T6" fmla="*/ 0 w 2012"/>
                  <a:gd name="T7" fmla="*/ 0 h 2034"/>
                  <a:gd name="T8" fmla="*/ 0 w 2012"/>
                  <a:gd name="T9" fmla="*/ 1745 h 2034"/>
                  <a:gd name="T10" fmla="*/ 499 w 2012"/>
                  <a:gd name="T11" fmla="*/ 2034 h 2034"/>
                </a:gdLst>
                <a:ahLst/>
                <a:cxnLst>
                  <a:cxn ang="0">
                    <a:pos x="T0" y="T1"/>
                  </a:cxn>
                  <a:cxn ang="0">
                    <a:pos x="T2" y="T3"/>
                  </a:cxn>
                  <a:cxn ang="0">
                    <a:pos x="T4" y="T5"/>
                  </a:cxn>
                  <a:cxn ang="0">
                    <a:pos x="T6" y="T7"/>
                  </a:cxn>
                  <a:cxn ang="0">
                    <a:pos x="T8" y="T9"/>
                  </a:cxn>
                  <a:cxn ang="0">
                    <a:pos x="T10" y="T11"/>
                  </a:cxn>
                </a:cxnLst>
                <a:rect l="0" t="0" r="r" b="b"/>
                <a:pathLst>
                  <a:path w="2012" h="2034">
                    <a:moveTo>
                      <a:pt x="499" y="2034"/>
                    </a:moveTo>
                    <a:lnTo>
                      <a:pt x="499" y="2034"/>
                    </a:lnTo>
                    <a:lnTo>
                      <a:pt x="2012" y="1162"/>
                    </a:lnTo>
                    <a:cubicBezTo>
                      <a:pt x="1581" y="427"/>
                      <a:pt x="852" y="6"/>
                      <a:pt x="0" y="0"/>
                    </a:cubicBezTo>
                    <a:lnTo>
                      <a:pt x="0" y="1745"/>
                    </a:lnTo>
                    <a:cubicBezTo>
                      <a:pt x="210" y="1751"/>
                      <a:pt x="389" y="1855"/>
                      <a:pt x="499" y="2034"/>
                    </a:cubicBezTo>
                    <a:close/>
                  </a:path>
                </a:pathLst>
              </a:custGeom>
              <a:solidFill>
                <a:schemeClr val="bg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0" name="Freeform 6">
                <a:extLst>
                  <a:ext uri="{FF2B5EF4-FFF2-40B4-BE49-F238E27FC236}">
                    <a16:creationId xmlns:a16="http://schemas.microsoft.com/office/drawing/2014/main" id="{7C939A3E-8155-4271-88FB-3155F6E341AF}"/>
                  </a:ext>
                </a:extLst>
              </p:cNvPr>
              <p:cNvSpPr>
                <a:spLocks noEditPoints="1"/>
              </p:cNvSpPr>
              <p:nvPr/>
            </p:nvSpPr>
            <p:spPr bwMode="auto">
              <a:xfrm>
                <a:off x="2209800" y="1424108"/>
                <a:ext cx="4735513" cy="4735513"/>
              </a:xfrm>
              <a:custGeom>
                <a:avLst/>
                <a:gdLst>
                  <a:gd name="T0" fmla="*/ 2481 w 4963"/>
                  <a:gd name="T1" fmla="*/ 4963 h 4963"/>
                  <a:gd name="T2" fmla="*/ 2481 w 4963"/>
                  <a:gd name="T3" fmla="*/ 4963 h 4963"/>
                  <a:gd name="T4" fmla="*/ 1515 w 4963"/>
                  <a:gd name="T5" fmla="*/ 4767 h 4963"/>
                  <a:gd name="T6" fmla="*/ 726 w 4963"/>
                  <a:gd name="T7" fmla="*/ 4236 h 4963"/>
                  <a:gd name="T8" fmla="*/ 195 w 4963"/>
                  <a:gd name="T9" fmla="*/ 3447 h 4963"/>
                  <a:gd name="T10" fmla="*/ 0 w 4963"/>
                  <a:gd name="T11" fmla="*/ 2481 h 4963"/>
                  <a:gd name="T12" fmla="*/ 195 w 4963"/>
                  <a:gd name="T13" fmla="*/ 1514 h 4963"/>
                  <a:gd name="T14" fmla="*/ 726 w 4963"/>
                  <a:gd name="T15" fmla="*/ 725 h 4963"/>
                  <a:gd name="T16" fmla="*/ 1515 w 4963"/>
                  <a:gd name="T17" fmla="*/ 194 h 4963"/>
                  <a:gd name="T18" fmla="*/ 2481 w 4963"/>
                  <a:gd name="T19" fmla="*/ 0 h 4963"/>
                  <a:gd name="T20" fmla="*/ 3448 w 4963"/>
                  <a:gd name="T21" fmla="*/ 194 h 4963"/>
                  <a:gd name="T22" fmla="*/ 4237 w 4963"/>
                  <a:gd name="T23" fmla="*/ 725 h 4963"/>
                  <a:gd name="T24" fmla="*/ 4768 w 4963"/>
                  <a:gd name="T25" fmla="*/ 1514 h 4963"/>
                  <a:gd name="T26" fmla="*/ 4963 w 4963"/>
                  <a:gd name="T27" fmla="*/ 2481 h 4963"/>
                  <a:gd name="T28" fmla="*/ 4768 w 4963"/>
                  <a:gd name="T29" fmla="*/ 3447 h 4963"/>
                  <a:gd name="T30" fmla="*/ 4237 w 4963"/>
                  <a:gd name="T31" fmla="*/ 4236 h 4963"/>
                  <a:gd name="T32" fmla="*/ 3448 w 4963"/>
                  <a:gd name="T33" fmla="*/ 4767 h 4963"/>
                  <a:gd name="T34" fmla="*/ 2481 w 4963"/>
                  <a:gd name="T35" fmla="*/ 4963 h 4963"/>
                  <a:gd name="T36" fmla="*/ 2481 w 4963"/>
                  <a:gd name="T37" fmla="*/ 3 h 4963"/>
                  <a:gd name="T38" fmla="*/ 2481 w 4963"/>
                  <a:gd name="T39" fmla="*/ 3 h 4963"/>
                  <a:gd name="T40" fmla="*/ 1517 w 4963"/>
                  <a:gd name="T41" fmla="*/ 197 h 4963"/>
                  <a:gd name="T42" fmla="*/ 729 w 4963"/>
                  <a:gd name="T43" fmla="*/ 728 h 4963"/>
                  <a:gd name="T44" fmla="*/ 198 w 4963"/>
                  <a:gd name="T45" fmla="*/ 1516 h 4963"/>
                  <a:gd name="T46" fmla="*/ 3 w 4963"/>
                  <a:gd name="T47" fmla="*/ 2481 h 4963"/>
                  <a:gd name="T48" fmla="*/ 198 w 4963"/>
                  <a:gd name="T49" fmla="*/ 3445 h 4963"/>
                  <a:gd name="T50" fmla="*/ 729 w 4963"/>
                  <a:gd name="T51" fmla="*/ 4233 h 4963"/>
                  <a:gd name="T52" fmla="*/ 1517 w 4963"/>
                  <a:gd name="T53" fmla="*/ 4764 h 4963"/>
                  <a:gd name="T54" fmla="*/ 2481 w 4963"/>
                  <a:gd name="T55" fmla="*/ 4958 h 4963"/>
                  <a:gd name="T56" fmla="*/ 3446 w 4963"/>
                  <a:gd name="T57" fmla="*/ 4764 h 4963"/>
                  <a:gd name="T58" fmla="*/ 4234 w 4963"/>
                  <a:gd name="T59" fmla="*/ 4233 h 4963"/>
                  <a:gd name="T60" fmla="*/ 4765 w 4963"/>
                  <a:gd name="T61" fmla="*/ 3445 h 4963"/>
                  <a:gd name="T62" fmla="*/ 4959 w 4963"/>
                  <a:gd name="T63" fmla="*/ 2481 h 4963"/>
                  <a:gd name="T64" fmla="*/ 4765 w 4963"/>
                  <a:gd name="T65" fmla="*/ 1516 h 4963"/>
                  <a:gd name="T66" fmla="*/ 4234 w 4963"/>
                  <a:gd name="T67" fmla="*/ 728 h 4963"/>
                  <a:gd name="T68" fmla="*/ 3446 w 4963"/>
                  <a:gd name="T69" fmla="*/ 197 h 4963"/>
                  <a:gd name="T70" fmla="*/ 2481 w 4963"/>
                  <a:gd name="T71" fmla="*/ 3 h 4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63" h="4963">
                    <a:moveTo>
                      <a:pt x="2481" y="4963"/>
                    </a:moveTo>
                    <a:lnTo>
                      <a:pt x="2481" y="4963"/>
                    </a:lnTo>
                    <a:cubicBezTo>
                      <a:pt x="2146" y="4963"/>
                      <a:pt x="1821" y="4897"/>
                      <a:pt x="1515" y="4767"/>
                    </a:cubicBezTo>
                    <a:cubicBezTo>
                      <a:pt x="1220" y="4642"/>
                      <a:pt x="954" y="4463"/>
                      <a:pt x="726" y="4236"/>
                    </a:cubicBezTo>
                    <a:cubicBezTo>
                      <a:pt x="499" y="4008"/>
                      <a:pt x="320" y="3742"/>
                      <a:pt x="195" y="3447"/>
                    </a:cubicBezTo>
                    <a:cubicBezTo>
                      <a:pt x="65" y="3141"/>
                      <a:pt x="0" y="2816"/>
                      <a:pt x="0" y="2481"/>
                    </a:cubicBezTo>
                    <a:cubicBezTo>
                      <a:pt x="0" y="2145"/>
                      <a:pt x="65" y="1820"/>
                      <a:pt x="195" y="1514"/>
                    </a:cubicBezTo>
                    <a:cubicBezTo>
                      <a:pt x="320" y="1219"/>
                      <a:pt x="499" y="953"/>
                      <a:pt x="726" y="725"/>
                    </a:cubicBezTo>
                    <a:cubicBezTo>
                      <a:pt x="954" y="498"/>
                      <a:pt x="1220" y="319"/>
                      <a:pt x="1515" y="194"/>
                    </a:cubicBezTo>
                    <a:cubicBezTo>
                      <a:pt x="1821" y="64"/>
                      <a:pt x="2146" y="0"/>
                      <a:pt x="2481" y="0"/>
                    </a:cubicBezTo>
                    <a:cubicBezTo>
                      <a:pt x="2817" y="0"/>
                      <a:pt x="3142" y="64"/>
                      <a:pt x="3448" y="194"/>
                    </a:cubicBezTo>
                    <a:cubicBezTo>
                      <a:pt x="3743" y="319"/>
                      <a:pt x="4009" y="498"/>
                      <a:pt x="4237" y="725"/>
                    </a:cubicBezTo>
                    <a:cubicBezTo>
                      <a:pt x="4464" y="953"/>
                      <a:pt x="4643" y="1219"/>
                      <a:pt x="4768" y="1514"/>
                    </a:cubicBezTo>
                    <a:cubicBezTo>
                      <a:pt x="4898" y="1820"/>
                      <a:pt x="4963" y="2145"/>
                      <a:pt x="4963" y="2481"/>
                    </a:cubicBezTo>
                    <a:cubicBezTo>
                      <a:pt x="4963" y="2816"/>
                      <a:pt x="4898" y="3141"/>
                      <a:pt x="4768" y="3447"/>
                    </a:cubicBezTo>
                    <a:cubicBezTo>
                      <a:pt x="4643" y="3742"/>
                      <a:pt x="4464" y="4008"/>
                      <a:pt x="4237" y="4236"/>
                    </a:cubicBezTo>
                    <a:cubicBezTo>
                      <a:pt x="4009" y="4463"/>
                      <a:pt x="3743" y="4642"/>
                      <a:pt x="3448" y="4767"/>
                    </a:cubicBezTo>
                    <a:cubicBezTo>
                      <a:pt x="3142" y="4897"/>
                      <a:pt x="2817" y="4963"/>
                      <a:pt x="2481" y="4963"/>
                    </a:cubicBezTo>
                    <a:close/>
                    <a:moveTo>
                      <a:pt x="2481" y="3"/>
                    </a:moveTo>
                    <a:lnTo>
                      <a:pt x="2481" y="3"/>
                    </a:lnTo>
                    <a:cubicBezTo>
                      <a:pt x="2147" y="3"/>
                      <a:pt x="1822" y="68"/>
                      <a:pt x="1517" y="197"/>
                    </a:cubicBezTo>
                    <a:cubicBezTo>
                      <a:pt x="1222" y="322"/>
                      <a:pt x="957" y="501"/>
                      <a:pt x="729" y="728"/>
                    </a:cubicBezTo>
                    <a:cubicBezTo>
                      <a:pt x="502" y="956"/>
                      <a:pt x="323" y="1221"/>
                      <a:pt x="198" y="1516"/>
                    </a:cubicBezTo>
                    <a:cubicBezTo>
                      <a:pt x="69" y="1821"/>
                      <a:pt x="3" y="2146"/>
                      <a:pt x="3" y="2481"/>
                    </a:cubicBezTo>
                    <a:cubicBezTo>
                      <a:pt x="3" y="2815"/>
                      <a:pt x="69" y="3140"/>
                      <a:pt x="198" y="3445"/>
                    </a:cubicBezTo>
                    <a:cubicBezTo>
                      <a:pt x="323" y="3740"/>
                      <a:pt x="502" y="4005"/>
                      <a:pt x="729" y="4233"/>
                    </a:cubicBezTo>
                    <a:cubicBezTo>
                      <a:pt x="957" y="4460"/>
                      <a:pt x="1222" y="4639"/>
                      <a:pt x="1517" y="4764"/>
                    </a:cubicBezTo>
                    <a:cubicBezTo>
                      <a:pt x="1822" y="4893"/>
                      <a:pt x="2147" y="4958"/>
                      <a:pt x="2481" y="4958"/>
                    </a:cubicBezTo>
                    <a:cubicBezTo>
                      <a:pt x="2816" y="4958"/>
                      <a:pt x="3141" y="4893"/>
                      <a:pt x="3446" y="4764"/>
                    </a:cubicBezTo>
                    <a:cubicBezTo>
                      <a:pt x="3741" y="4639"/>
                      <a:pt x="4006" y="4460"/>
                      <a:pt x="4234" y="4233"/>
                    </a:cubicBezTo>
                    <a:cubicBezTo>
                      <a:pt x="4461" y="4005"/>
                      <a:pt x="4640" y="3740"/>
                      <a:pt x="4765" y="3445"/>
                    </a:cubicBezTo>
                    <a:cubicBezTo>
                      <a:pt x="4894" y="3140"/>
                      <a:pt x="4959" y="2815"/>
                      <a:pt x="4959" y="2481"/>
                    </a:cubicBezTo>
                    <a:cubicBezTo>
                      <a:pt x="4959" y="2146"/>
                      <a:pt x="4894" y="1821"/>
                      <a:pt x="4765" y="1516"/>
                    </a:cubicBezTo>
                    <a:cubicBezTo>
                      <a:pt x="4640" y="1221"/>
                      <a:pt x="4461" y="956"/>
                      <a:pt x="4234" y="728"/>
                    </a:cubicBezTo>
                    <a:cubicBezTo>
                      <a:pt x="4006" y="501"/>
                      <a:pt x="3741" y="322"/>
                      <a:pt x="3446" y="197"/>
                    </a:cubicBezTo>
                    <a:cubicBezTo>
                      <a:pt x="3141" y="68"/>
                      <a:pt x="2816" y="3"/>
                      <a:pt x="2481" y="3"/>
                    </a:cubicBezTo>
                    <a:close/>
                  </a:path>
                </a:pathLst>
              </a:custGeom>
              <a:solidFill>
                <a:schemeClr val="tx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1" name="Freeform 7">
                <a:extLst>
                  <a:ext uri="{FF2B5EF4-FFF2-40B4-BE49-F238E27FC236}">
                    <a16:creationId xmlns:a16="http://schemas.microsoft.com/office/drawing/2014/main" id="{AD9DBD6C-54EB-4E7F-AF47-04103797B602}"/>
                  </a:ext>
                </a:extLst>
              </p:cNvPr>
              <p:cNvSpPr>
                <a:spLocks/>
              </p:cNvSpPr>
              <p:nvPr/>
            </p:nvSpPr>
            <p:spPr bwMode="auto">
              <a:xfrm>
                <a:off x="2638425" y="1544758"/>
                <a:ext cx="1919288" cy="1939925"/>
              </a:xfrm>
              <a:custGeom>
                <a:avLst/>
                <a:gdLst>
                  <a:gd name="T0" fmla="*/ 2011 w 2011"/>
                  <a:gd name="T1" fmla="*/ 1745 h 2034"/>
                  <a:gd name="T2" fmla="*/ 2011 w 2011"/>
                  <a:gd name="T3" fmla="*/ 1745 h 2034"/>
                  <a:gd name="T4" fmla="*/ 2011 w 2011"/>
                  <a:gd name="T5" fmla="*/ 0 h 2034"/>
                  <a:gd name="T6" fmla="*/ 0 w 2011"/>
                  <a:gd name="T7" fmla="*/ 1162 h 2034"/>
                  <a:gd name="T8" fmla="*/ 1513 w 2011"/>
                  <a:gd name="T9" fmla="*/ 2034 h 2034"/>
                  <a:gd name="T10" fmla="*/ 2011 w 2011"/>
                  <a:gd name="T11" fmla="*/ 1745 h 2034"/>
                </a:gdLst>
                <a:ahLst/>
                <a:cxnLst>
                  <a:cxn ang="0">
                    <a:pos x="T0" y="T1"/>
                  </a:cxn>
                  <a:cxn ang="0">
                    <a:pos x="T2" y="T3"/>
                  </a:cxn>
                  <a:cxn ang="0">
                    <a:pos x="T4" y="T5"/>
                  </a:cxn>
                  <a:cxn ang="0">
                    <a:pos x="T6" y="T7"/>
                  </a:cxn>
                  <a:cxn ang="0">
                    <a:pos x="T8" y="T9"/>
                  </a:cxn>
                  <a:cxn ang="0">
                    <a:pos x="T10" y="T11"/>
                  </a:cxn>
                </a:cxnLst>
                <a:rect l="0" t="0" r="r" b="b"/>
                <a:pathLst>
                  <a:path w="2011" h="2034">
                    <a:moveTo>
                      <a:pt x="2011" y="1745"/>
                    </a:moveTo>
                    <a:lnTo>
                      <a:pt x="2011" y="1745"/>
                    </a:lnTo>
                    <a:lnTo>
                      <a:pt x="2011" y="0"/>
                    </a:lnTo>
                    <a:cubicBezTo>
                      <a:pt x="1159" y="6"/>
                      <a:pt x="431" y="427"/>
                      <a:pt x="0" y="1162"/>
                    </a:cubicBezTo>
                    <a:lnTo>
                      <a:pt x="1513" y="2034"/>
                    </a:lnTo>
                    <a:cubicBezTo>
                      <a:pt x="1623" y="1855"/>
                      <a:pt x="1802" y="1751"/>
                      <a:pt x="2011" y="1745"/>
                    </a:cubicBezTo>
                    <a:close/>
                  </a:path>
                </a:pathLst>
              </a:custGeom>
              <a:solidFill>
                <a:schemeClr val="bg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2" name="Freeform 8">
                <a:extLst>
                  <a:ext uri="{FF2B5EF4-FFF2-40B4-BE49-F238E27FC236}">
                    <a16:creationId xmlns:a16="http://schemas.microsoft.com/office/drawing/2014/main" id="{1B07A3B9-E60A-4925-8668-C5AAF8A06250}"/>
                  </a:ext>
                </a:extLst>
              </p:cNvPr>
              <p:cNvSpPr>
                <a:spLocks/>
              </p:cNvSpPr>
              <p:nvPr/>
            </p:nvSpPr>
            <p:spPr bwMode="auto">
              <a:xfrm>
                <a:off x="2220913" y="2686170"/>
                <a:ext cx="1843088" cy="2209800"/>
              </a:xfrm>
              <a:custGeom>
                <a:avLst/>
                <a:gdLst>
                  <a:gd name="T0" fmla="*/ 1931 w 1931"/>
                  <a:gd name="T1" fmla="*/ 871 h 2317"/>
                  <a:gd name="T2" fmla="*/ 1931 w 1931"/>
                  <a:gd name="T3" fmla="*/ 871 h 2317"/>
                  <a:gd name="T4" fmla="*/ 418 w 1931"/>
                  <a:gd name="T5" fmla="*/ 0 h 2317"/>
                  <a:gd name="T6" fmla="*/ 418 w 1931"/>
                  <a:gd name="T7" fmla="*/ 2317 h 2317"/>
                  <a:gd name="T8" fmla="*/ 1931 w 1931"/>
                  <a:gd name="T9" fmla="*/ 1446 h 2317"/>
                  <a:gd name="T10" fmla="*/ 1931 w 1931"/>
                  <a:gd name="T11" fmla="*/ 871 h 2317"/>
                </a:gdLst>
                <a:ahLst/>
                <a:cxnLst>
                  <a:cxn ang="0">
                    <a:pos x="T0" y="T1"/>
                  </a:cxn>
                  <a:cxn ang="0">
                    <a:pos x="T2" y="T3"/>
                  </a:cxn>
                  <a:cxn ang="0">
                    <a:pos x="T4" y="T5"/>
                  </a:cxn>
                  <a:cxn ang="0">
                    <a:pos x="T6" y="T7"/>
                  </a:cxn>
                  <a:cxn ang="0">
                    <a:pos x="T8" y="T9"/>
                  </a:cxn>
                  <a:cxn ang="0">
                    <a:pos x="T10" y="T11"/>
                  </a:cxn>
                </a:cxnLst>
                <a:rect l="0" t="0" r="r" b="b"/>
                <a:pathLst>
                  <a:path w="1931" h="2317">
                    <a:moveTo>
                      <a:pt x="1931" y="871"/>
                    </a:moveTo>
                    <a:lnTo>
                      <a:pt x="1931" y="871"/>
                    </a:lnTo>
                    <a:lnTo>
                      <a:pt x="418" y="0"/>
                    </a:lnTo>
                    <a:cubicBezTo>
                      <a:pt x="0" y="739"/>
                      <a:pt x="0" y="1578"/>
                      <a:pt x="418" y="2317"/>
                    </a:cubicBezTo>
                    <a:lnTo>
                      <a:pt x="1931" y="1446"/>
                    </a:lnTo>
                    <a:cubicBezTo>
                      <a:pt x="1832" y="1262"/>
                      <a:pt x="1832" y="1055"/>
                      <a:pt x="1931" y="871"/>
                    </a:cubicBezTo>
                    <a:close/>
                  </a:path>
                </a:pathLst>
              </a:custGeom>
              <a:solidFill>
                <a:schemeClr val="bg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3" name="Freeform 9">
                <a:extLst>
                  <a:ext uri="{FF2B5EF4-FFF2-40B4-BE49-F238E27FC236}">
                    <a16:creationId xmlns:a16="http://schemas.microsoft.com/office/drawing/2014/main" id="{2292726B-04A3-4F57-BFE7-E74D1F0AAE19}"/>
                  </a:ext>
                </a:extLst>
              </p:cNvPr>
              <p:cNvSpPr>
                <a:spLocks/>
              </p:cNvSpPr>
              <p:nvPr/>
            </p:nvSpPr>
            <p:spPr bwMode="auto">
              <a:xfrm>
                <a:off x="2638425" y="4097458"/>
                <a:ext cx="1919288" cy="1941513"/>
              </a:xfrm>
              <a:custGeom>
                <a:avLst/>
                <a:gdLst>
                  <a:gd name="T0" fmla="*/ 1513 w 2011"/>
                  <a:gd name="T1" fmla="*/ 0 h 2034"/>
                  <a:gd name="T2" fmla="*/ 1513 w 2011"/>
                  <a:gd name="T3" fmla="*/ 0 h 2034"/>
                  <a:gd name="T4" fmla="*/ 0 w 2011"/>
                  <a:gd name="T5" fmla="*/ 872 h 2034"/>
                  <a:gd name="T6" fmla="*/ 2011 w 2011"/>
                  <a:gd name="T7" fmla="*/ 2034 h 2034"/>
                  <a:gd name="T8" fmla="*/ 2011 w 2011"/>
                  <a:gd name="T9" fmla="*/ 289 h 2034"/>
                  <a:gd name="T10" fmla="*/ 1513 w 2011"/>
                  <a:gd name="T11" fmla="*/ 0 h 2034"/>
                </a:gdLst>
                <a:ahLst/>
                <a:cxnLst>
                  <a:cxn ang="0">
                    <a:pos x="T0" y="T1"/>
                  </a:cxn>
                  <a:cxn ang="0">
                    <a:pos x="T2" y="T3"/>
                  </a:cxn>
                  <a:cxn ang="0">
                    <a:pos x="T4" y="T5"/>
                  </a:cxn>
                  <a:cxn ang="0">
                    <a:pos x="T6" y="T7"/>
                  </a:cxn>
                  <a:cxn ang="0">
                    <a:pos x="T8" y="T9"/>
                  </a:cxn>
                  <a:cxn ang="0">
                    <a:pos x="T10" y="T11"/>
                  </a:cxn>
                </a:cxnLst>
                <a:rect l="0" t="0" r="r" b="b"/>
                <a:pathLst>
                  <a:path w="2011" h="2034">
                    <a:moveTo>
                      <a:pt x="1513" y="0"/>
                    </a:moveTo>
                    <a:lnTo>
                      <a:pt x="1513" y="0"/>
                    </a:lnTo>
                    <a:lnTo>
                      <a:pt x="0" y="872"/>
                    </a:lnTo>
                    <a:cubicBezTo>
                      <a:pt x="431" y="1607"/>
                      <a:pt x="1159" y="2028"/>
                      <a:pt x="2011" y="2034"/>
                    </a:cubicBezTo>
                    <a:lnTo>
                      <a:pt x="2011" y="289"/>
                    </a:lnTo>
                    <a:cubicBezTo>
                      <a:pt x="1802" y="283"/>
                      <a:pt x="1623" y="179"/>
                      <a:pt x="1513" y="0"/>
                    </a:cubicBezTo>
                    <a:close/>
                  </a:path>
                </a:pathLst>
              </a:custGeom>
              <a:solidFill>
                <a:schemeClr val="bg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4" name="Freeform 10">
                <a:extLst>
                  <a:ext uri="{FF2B5EF4-FFF2-40B4-BE49-F238E27FC236}">
                    <a16:creationId xmlns:a16="http://schemas.microsoft.com/office/drawing/2014/main" id="{A6579B36-A910-4671-8649-BD1895060F21}"/>
                  </a:ext>
                </a:extLst>
              </p:cNvPr>
              <p:cNvSpPr>
                <a:spLocks/>
              </p:cNvSpPr>
              <p:nvPr/>
            </p:nvSpPr>
            <p:spPr bwMode="auto">
              <a:xfrm>
                <a:off x="4595813" y="4097458"/>
                <a:ext cx="1919288" cy="1941513"/>
              </a:xfrm>
              <a:custGeom>
                <a:avLst/>
                <a:gdLst>
                  <a:gd name="T0" fmla="*/ 499 w 2012"/>
                  <a:gd name="T1" fmla="*/ 0 h 2034"/>
                  <a:gd name="T2" fmla="*/ 499 w 2012"/>
                  <a:gd name="T3" fmla="*/ 0 h 2034"/>
                  <a:gd name="T4" fmla="*/ 0 w 2012"/>
                  <a:gd name="T5" fmla="*/ 289 h 2034"/>
                  <a:gd name="T6" fmla="*/ 0 w 2012"/>
                  <a:gd name="T7" fmla="*/ 2034 h 2034"/>
                  <a:gd name="T8" fmla="*/ 2012 w 2012"/>
                  <a:gd name="T9" fmla="*/ 872 h 2034"/>
                  <a:gd name="T10" fmla="*/ 499 w 2012"/>
                  <a:gd name="T11" fmla="*/ 0 h 2034"/>
                </a:gdLst>
                <a:ahLst/>
                <a:cxnLst>
                  <a:cxn ang="0">
                    <a:pos x="T0" y="T1"/>
                  </a:cxn>
                  <a:cxn ang="0">
                    <a:pos x="T2" y="T3"/>
                  </a:cxn>
                  <a:cxn ang="0">
                    <a:pos x="T4" y="T5"/>
                  </a:cxn>
                  <a:cxn ang="0">
                    <a:pos x="T6" y="T7"/>
                  </a:cxn>
                  <a:cxn ang="0">
                    <a:pos x="T8" y="T9"/>
                  </a:cxn>
                  <a:cxn ang="0">
                    <a:pos x="T10" y="T11"/>
                  </a:cxn>
                </a:cxnLst>
                <a:rect l="0" t="0" r="r" b="b"/>
                <a:pathLst>
                  <a:path w="2012" h="2034">
                    <a:moveTo>
                      <a:pt x="499" y="0"/>
                    </a:moveTo>
                    <a:lnTo>
                      <a:pt x="499" y="0"/>
                    </a:lnTo>
                    <a:cubicBezTo>
                      <a:pt x="389" y="179"/>
                      <a:pt x="210" y="283"/>
                      <a:pt x="0" y="289"/>
                    </a:cubicBezTo>
                    <a:lnTo>
                      <a:pt x="0" y="2034"/>
                    </a:lnTo>
                    <a:cubicBezTo>
                      <a:pt x="852" y="2028"/>
                      <a:pt x="1581" y="1607"/>
                      <a:pt x="2012" y="872"/>
                    </a:cubicBezTo>
                    <a:lnTo>
                      <a:pt x="499" y="0"/>
                    </a:lnTo>
                    <a:close/>
                  </a:path>
                </a:pathLst>
              </a:custGeom>
              <a:solidFill>
                <a:schemeClr val="bg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25" name="Freeform 11">
                <a:extLst>
                  <a:ext uri="{FF2B5EF4-FFF2-40B4-BE49-F238E27FC236}">
                    <a16:creationId xmlns:a16="http://schemas.microsoft.com/office/drawing/2014/main" id="{4DE46938-12A7-4985-99A7-6E3D971EE1B4}"/>
                  </a:ext>
                </a:extLst>
              </p:cNvPr>
              <p:cNvSpPr>
                <a:spLocks/>
              </p:cNvSpPr>
              <p:nvPr/>
            </p:nvSpPr>
            <p:spPr bwMode="auto">
              <a:xfrm>
                <a:off x="5091113" y="2686170"/>
                <a:ext cx="1841500" cy="2209800"/>
              </a:xfrm>
              <a:custGeom>
                <a:avLst/>
                <a:gdLst>
                  <a:gd name="T0" fmla="*/ 1513 w 1931"/>
                  <a:gd name="T1" fmla="*/ 0 h 2317"/>
                  <a:gd name="T2" fmla="*/ 1513 w 1931"/>
                  <a:gd name="T3" fmla="*/ 0 h 2317"/>
                  <a:gd name="T4" fmla="*/ 0 w 1931"/>
                  <a:gd name="T5" fmla="*/ 871 h 2317"/>
                  <a:gd name="T6" fmla="*/ 0 w 1931"/>
                  <a:gd name="T7" fmla="*/ 1446 h 2317"/>
                  <a:gd name="T8" fmla="*/ 1513 w 1931"/>
                  <a:gd name="T9" fmla="*/ 2317 h 2317"/>
                  <a:gd name="T10" fmla="*/ 1513 w 1931"/>
                  <a:gd name="T11" fmla="*/ 0 h 2317"/>
                </a:gdLst>
                <a:ahLst/>
                <a:cxnLst>
                  <a:cxn ang="0">
                    <a:pos x="T0" y="T1"/>
                  </a:cxn>
                  <a:cxn ang="0">
                    <a:pos x="T2" y="T3"/>
                  </a:cxn>
                  <a:cxn ang="0">
                    <a:pos x="T4" y="T5"/>
                  </a:cxn>
                  <a:cxn ang="0">
                    <a:pos x="T6" y="T7"/>
                  </a:cxn>
                  <a:cxn ang="0">
                    <a:pos x="T8" y="T9"/>
                  </a:cxn>
                  <a:cxn ang="0">
                    <a:pos x="T10" y="T11"/>
                  </a:cxn>
                </a:cxnLst>
                <a:rect l="0" t="0" r="r" b="b"/>
                <a:pathLst>
                  <a:path w="1931" h="2317">
                    <a:moveTo>
                      <a:pt x="1513" y="0"/>
                    </a:moveTo>
                    <a:lnTo>
                      <a:pt x="1513" y="0"/>
                    </a:lnTo>
                    <a:lnTo>
                      <a:pt x="0" y="871"/>
                    </a:lnTo>
                    <a:cubicBezTo>
                      <a:pt x="99" y="1055"/>
                      <a:pt x="99" y="1262"/>
                      <a:pt x="0" y="1446"/>
                    </a:cubicBezTo>
                    <a:lnTo>
                      <a:pt x="1513" y="2317"/>
                    </a:lnTo>
                    <a:cubicBezTo>
                      <a:pt x="1931" y="1578"/>
                      <a:pt x="1931" y="739"/>
                      <a:pt x="1513" y="0"/>
                    </a:cubicBezTo>
                    <a:close/>
                  </a:path>
                </a:pathLst>
              </a:custGeom>
              <a:solidFill>
                <a:schemeClr val="bg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grpSp>
        <p:pic>
          <p:nvPicPr>
            <p:cNvPr id="12" name="Grafik 11">
              <a:extLst>
                <a:ext uri="{FF2B5EF4-FFF2-40B4-BE49-F238E27FC236}">
                  <a16:creationId xmlns:a16="http://schemas.microsoft.com/office/drawing/2014/main" id="{C774F3D6-A5C3-4C16-817B-FD16E060B66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25535" y="3686688"/>
              <a:ext cx="493200" cy="196558"/>
            </a:xfrm>
            <a:prstGeom prst="rect">
              <a:avLst/>
            </a:prstGeom>
          </p:spPr>
        </p:pic>
        <p:sp>
          <p:nvSpPr>
            <p:cNvPr id="14" name="Textfeld 13">
              <a:extLst>
                <a:ext uri="{FF2B5EF4-FFF2-40B4-BE49-F238E27FC236}">
                  <a16:creationId xmlns:a16="http://schemas.microsoft.com/office/drawing/2014/main" id="{D0AECD3A-C490-4ACB-BEA5-0D90932B8D84}"/>
                </a:ext>
              </a:extLst>
            </p:cNvPr>
            <p:cNvSpPr txBox="1"/>
            <p:nvPr/>
          </p:nvSpPr>
          <p:spPr>
            <a:xfrm>
              <a:off x="4657054" y="2351635"/>
              <a:ext cx="1368153" cy="187424"/>
            </a:xfrm>
            <a:prstGeom prst="rect">
              <a:avLst/>
            </a:prstGeom>
            <a:noFill/>
          </p:spPr>
          <p:txBody>
            <a:bodyPr wrap="square" lIns="0" tIns="0" rIns="0" bIns="0" rtlCol="0">
              <a:spAutoFit/>
            </a:bodyPr>
            <a:lstStyle/>
            <a:p>
              <a:pPr algn="ctr">
                <a:lnSpc>
                  <a:spcPct val="110000"/>
                </a:lnSpc>
              </a:pPr>
              <a:r>
                <a:rPr lang="de-CH" sz="1200" noProof="0" dirty="0" smtClean="0">
                  <a:solidFill>
                    <a:schemeClr val="accent1"/>
                  </a:solidFill>
                </a:rPr>
                <a:t>Partnerschaftlich</a:t>
              </a:r>
              <a:endParaRPr lang="de-CH" sz="1200" noProof="0" dirty="0">
                <a:solidFill>
                  <a:schemeClr val="accent1"/>
                </a:solidFill>
              </a:endParaRPr>
            </a:p>
          </p:txBody>
        </p:sp>
        <p:sp>
          <p:nvSpPr>
            <p:cNvPr id="15" name="Textfeld 14">
              <a:extLst>
                <a:ext uri="{FF2B5EF4-FFF2-40B4-BE49-F238E27FC236}">
                  <a16:creationId xmlns:a16="http://schemas.microsoft.com/office/drawing/2014/main" id="{468335DF-4907-4C6A-A9E3-D98BAEAAECA9}"/>
                </a:ext>
              </a:extLst>
            </p:cNvPr>
            <p:cNvSpPr txBox="1"/>
            <p:nvPr/>
          </p:nvSpPr>
          <p:spPr>
            <a:xfrm>
              <a:off x="5292079" y="3553538"/>
              <a:ext cx="1368153" cy="187424"/>
            </a:xfrm>
            <a:prstGeom prst="rect">
              <a:avLst/>
            </a:prstGeom>
            <a:noFill/>
          </p:spPr>
          <p:txBody>
            <a:bodyPr wrap="square" lIns="0" tIns="0" rIns="0" bIns="0" rtlCol="0">
              <a:spAutoFit/>
            </a:bodyPr>
            <a:lstStyle/>
            <a:p>
              <a:pPr algn="ctr">
                <a:lnSpc>
                  <a:spcPct val="110000"/>
                </a:lnSpc>
              </a:pPr>
              <a:r>
                <a:rPr lang="de-CH" sz="1200" dirty="0" smtClean="0">
                  <a:solidFill>
                    <a:schemeClr val="accent1"/>
                  </a:solidFill>
                </a:rPr>
                <a:t>Authentisch</a:t>
              </a:r>
              <a:endParaRPr lang="de-DE" sz="1200" dirty="0">
                <a:solidFill>
                  <a:schemeClr val="accent1"/>
                </a:solidFill>
              </a:endParaRPr>
            </a:p>
          </p:txBody>
        </p:sp>
        <p:sp>
          <p:nvSpPr>
            <p:cNvPr id="16" name="Textfeld 15">
              <a:extLst>
                <a:ext uri="{FF2B5EF4-FFF2-40B4-BE49-F238E27FC236}">
                  <a16:creationId xmlns:a16="http://schemas.microsoft.com/office/drawing/2014/main" id="{B7B5C10D-E4C4-48DB-B92D-383AA5A0DF8F}"/>
                </a:ext>
              </a:extLst>
            </p:cNvPr>
            <p:cNvSpPr txBox="1"/>
            <p:nvPr/>
          </p:nvSpPr>
          <p:spPr>
            <a:xfrm>
              <a:off x="4741445" y="4949206"/>
              <a:ext cx="1368153" cy="187424"/>
            </a:xfrm>
            <a:prstGeom prst="rect">
              <a:avLst/>
            </a:prstGeom>
            <a:noFill/>
          </p:spPr>
          <p:txBody>
            <a:bodyPr wrap="square" lIns="0" tIns="0" rIns="0" bIns="0" rtlCol="0">
              <a:spAutoFit/>
            </a:bodyPr>
            <a:lstStyle/>
            <a:p>
              <a:pPr algn="ctr">
                <a:lnSpc>
                  <a:spcPct val="110000"/>
                </a:lnSpc>
              </a:pPr>
              <a:r>
                <a:rPr lang="de-CH" sz="1200" dirty="0" smtClean="0">
                  <a:solidFill>
                    <a:schemeClr val="accent1"/>
                  </a:solidFill>
                </a:rPr>
                <a:t>Innovativ</a:t>
              </a:r>
              <a:endParaRPr lang="de-DE" sz="1200" dirty="0">
                <a:solidFill>
                  <a:schemeClr val="accent1"/>
                </a:solidFill>
              </a:endParaRPr>
            </a:p>
          </p:txBody>
        </p:sp>
      </p:grpSp>
      <p:sp>
        <p:nvSpPr>
          <p:cNvPr id="2" name="Textfeld 1"/>
          <p:cNvSpPr txBox="1"/>
          <p:nvPr userDrawn="1"/>
        </p:nvSpPr>
        <p:spPr>
          <a:xfrm>
            <a:off x="3203575" y="1773238"/>
            <a:ext cx="5230813" cy="3941079"/>
          </a:xfrm>
          <a:prstGeom prst="rect">
            <a:avLst/>
          </a:prstGeom>
          <a:noFill/>
        </p:spPr>
        <p:txBody>
          <a:bodyPr wrap="square" lIns="0" tIns="0" rIns="0" bIns="0" rtlCol="0">
            <a:spAutoFit/>
          </a:bodyPr>
          <a:lstStyle/>
          <a:p>
            <a:pPr>
              <a:lnSpc>
                <a:spcPct val="110000"/>
              </a:lnSpc>
              <a:spcAft>
                <a:spcPts val="900"/>
              </a:spcAft>
            </a:pPr>
            <a:r>
              <a:rPr lang="de-CH" sz="1600" noProof="0" dirty="0" smtClean="0">
                <a:solidFill>
                  <a:schemeClr val="accent1"/>
                </a:solidFill>
              </a:rPr>
              <a:t>Partnerschaftlich</a:t>
            </a:r>
          </a:p>
          <a:p>
            <a:pPr>
              <a:lnSpc>
                <a:spcPct val="110000"/>
              </a:lnSpc>
            </a:pPr>
            <a:r>
              <a:rPr lang="en-US" sz="1200" noProof="0" dirty="0" smtClean="0">
                <a:solidFill>
                  <a:schemeClr val="accent1"/>
                </a:solidFill>
              </a:rPr>
              <a:t>“</a:t>
            </a:r>
            <a:r>
              <a:rPr lang="en-GB" sz="1200" noProof="0" dirty="0" smtClean="0">
                <a:solidFill>
                  <a:schemeClr val="accent1"/>
                </a:solidFill>
              </a:rPr>
              <a:t>Niederer</a:t>
            </a:r>
            <a:r>
              <a:rPr lang="en-US" sz="1200" dirty="0" smtClean="0">
                <a:solidFill>
                  <a:schemeClr val="accent1"/>
                </a:solidFill>
              </a:rPr>
              <a:t> fits in with our concept of a globally seamless service like no other. They always work at eye level and fit outstandingly well into teams.” </a:t>
            </a:r>
            <a:r>
              <a:rPr lang="en-US" sz="1200" dirty="0" smtClean="0">
                <a:solidFill>
                  <a:srgbClr val="928D88"/>
                </a:solidFill>
              </a:rPr>
              <a:t>(Partner in a Magic Circle law firm)</a:t>
            </a:r>
          </a:p>
          <a:p>
            <a:pPr>
              <a:lnSpc>
                <a:spcPct val="110000"/>
              </a:lnSpc>
            </a:pPr>
            <a:endParaRPr lang="en-US" sz="1600" dirty="0" smtClean="0">
              <a:solidFill>
                <a:schemeClr val="accent1"/>
              </a:solidFill>
            </a:endParaRPr>
          </a:p>
          <a:p>
            <a:pPr>
              <a:lnSpc>
                <a:spcPct val="110000"/>
              </a:lnSpc>
            </a:pPr>
            <a:endParaRPr lang="en-US" sz="1600" dirty="0" smtClean="0">
              <a:solidFill>
                <a:schemeClr val="accent1"/>
              </a:solidFill>
            </a:endParaRPr>
          </a:p>
          <a:p>
            <a:pPr>
              <a:lnSpc>
                <a:spcPct val="110000"/>
              </a:lnSpc>
              <a:spcAft>
                <a:spcPts val="900"/>
              </a:spcAft>
            </a:pPr>
            <a:r>
              <a:rPr lang="de-CH" sz="1600" noProof="0" dirty="0" smtClean="0">
                <a:solidFill>
                  <a:schemeClr val="accent1"/>
                </a:solidFill>
              </a:rPr>
              <a:t>Authentisch</a:t>
            </a:r>
          </a:p>
          <a:p>
            <a:pPr>
              <a:lnSpc>
                <a:spcPct val="110000"/>
              </a:lnSpc>
            </a:pPr>
            <a:r>
              <a:rPr lang="en-US" sz="1200" dirty="0" smtClean="0">
                <a:solidFill>
                  <a:schemeClr val="accent1"/>
                </a:solidFill>
              </a:rPr>
              <a:t>“They are a well-balanced team and don't overwhelm their clients with lots of legal jargon.” </a:t>
            </a:r>
            <a:r>
              <a:rPr lang="en-US" sz="1200" dirty="0" smtClean="0">
                <a:solidFill>
                  <a:srgbClr val="928D88"/>
                </a:solidFill>
              </a:rPr>
              <a:t>(Client quote from IFLR)</a:t>
            </a:r>
          </a:p>
          <a:p>
            <a:pPr>
              <a:lnSpc>
                <a:spcPct val="110000"/>
              </a:lnSpc>
            </a:pPr>
            <a:endParaRPr lang="en-US" sz="1600" dirty="0" smtClean="0">
              <a:solidFill>
                <a:schemeClr val="accent1"/>
              </a:solidFill>
            </a:endParaRPr>
          </a:p>
          <a:p>
            <a:pPr>
              <a:lnSpc>
                <a:spcPct val="110000"/>
              </a:lnSpc>
            </a:pPr>
            <a:endParaRPr lang="en-US" sz="1600" dirty="0" smtClean="0">
              <a:solidFill>
                <a:schemeClr val="accent1"/>
              </a:solidFill>
            </a:endParaRPr>
          </a:p>
          <a:p>
            <a:pPr>
              <a:lnSpc>
                <a:spcPct val="110000"/>
              </a:lnSpc>
              <a:spcAft>
                <a:spcPts val="900"/>
              </a:spcAft>
            </a:pPr>
            <a:r>
              <a:rPr lang="de-CH" sz="1600" noProof="0" dirty="0" smtClean="0">
                <a:solidFill>
                  <a:schemeClr val="accent1"/>
                </a:solidFill>
              </a:rPr>
              <a:t>Innovativ</a:t>
            </a:r>
            <a:r>
              <a:rPr lang="de-CH" sz="1600" baseline="0" noProof="0" dirty="0" smtClean="0">
                <a:solidFill>
                  <a:schemeClr val="accent1"/>
                </a:solidFill>
              </a:rPr>
              <a:t> aus Erfahrung</a:t>
            </a:r>
            <a:endParaRPr lang="de-CH" sz="1600" noProof="0" dirty="0" smtClean="0">
              <a:solidFill>
                <a:schemeClr val="accent1"/>
              </a:solidFill>
            </a:endParaRPr>
          </a:p>
          <a:p>
            <a:pPr>
              <a:lnSpc>
                <a:spcPct val="110000"/>
              </a:lnSpc>
            </a:pPr>
            <a:r>
              <a:rPr lang="en-US" sz="1200" dirty="0" smtClean="0">
                <a:solidFill>
                  <a:schemeClr val="accent1"/>
                </a:solidFill>
              </a:rPr>
              <a:t>“NKF is particularly </a:t>
            </a:r>
            <a:r>
              <a:rPr lang="en-GB" sz="1200" noProof="0" dirty="0" smtClean="0">
                <a:solidFill>
                  <a:schemeClr val="accent1"/>
                </a:solidFill>
              </a:rPr>
              <a:t>recognised</a:t>
            </a:r>
            <a:r>
              <a:rPr lang="en-US" sz="1200" dirty="0" smtClean="0">
                <a:solidFill>
                  <a:schemeClr val="accent1"/>
                </a:solidFill>
              </a:rPr>
              <a:t> for its ‘experience in innovative and complex matters’.” </a:t>
            </a:r>
            <a:r>
              <a:rPr lang="en-US" sz="1200" dirty="0" smtClean="0">
                <a:solidFill>
                  <a:srgbClr val="928D88"/>
                </a:solidFill>
              </a:rPr>
              <a:t>(Legal 500)</a:t>
            </a:r>
            <a:endParaRPr lang="en-GB" sz="1200" dirty="0" smtClean="0">
              <a:solidFill>
                <a:srgbClr val="928D88"/>
              </a:solidFill>
            </a:endParaRPr>
          </a:p>
          <a:p>
            <a:endParaRPr lang="en-GB" dirty="0"/>
          </a:p>
        </p:txBody>
      </p:sp>
    </p:spTree>
    <p:extLst>
      <p:ext uri="{BB962C8B-B14F-4D97-AF65-F5344CB8AC3E}">
        <p14:creationId xmlns:p14="http://schemas.microsoft.com/office/powerpoint/2010/main" val="2287791861"/>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5BBAD49C-1BA8-4286-A820-251127CA06F8}" type="datetime1">
              <a:rPr lang="de-CH" smtClean="0"/>
              <a:t>13.09.2021</a:t>
            </a:fld>
            <a:endParaRPr lang="de-CH" dirty="0"/>
          </a:p>
        </p:txBody>
      </p:sp>
      <p:sp>
        <p:nvSpPr>
          <p:cNvPr id="5" name="Fußzeilenplatzhalter 4"/>
          <p:cNvSpPr>
            <a:spLocks noGrp="1"/>
          </p:cNvSpPr>
          <p:nvPr>
            <p:ph type="ftr" sz="quarter" idx="11"/>
          </p:nvPr>
        </p:nvSpPr>
        <p:spPr/>
        <p:txBody>
          <a:bodyPr/>
          <a:lstStyle/>
          <a:p>
            <a:endParaRPr lang="de-CH" dirty="0"/>
          </a:p>
        </p:txBody>
      </p:sp>
      <p:sp>
        <p:nvSpPr>
          <p:cNvPr id="6" name="Foliennummernplatzhalter 5"/>
          <p:cNvSpPr>
            <a:spLocks noGrp="1"/>
          </p:cNvSpPr>
          <p:nvPr>
            <p:ph type="sldNum" sz="quarter" idx="12"/>
          </p:nvPr>
        </p:nvSpPr>
        <p:spPr/>
        <p:txBody>
          <a:bodyPr/>
          <a:lstStyle/>
          <a:p>
            <a:fld id="{442AD375-037F-43D0-B059-5172DA06796A}" type="slidenum">
              <a:rPr lang="de-CH" smtClean="0"/>
              <a:t>‹Nr.›</a:t>
            </a:fld>
            <a:endParaRPr lang="de-CH" dirty="0"/>
          </a:p>
        </p:txBody>
      </p:sp>
      <p:sp>
        <p:nvSpPr>
          <p:cNvPr id="8" name="Textplatzhalter 7">
            <a:extLst>
              <a:ext uri="{FF2B5EF4-FFF2-40B4-BE49-F238E27FC236}">
                <a16:creationId xmlns:a16="http://schemas.microsoft.com/office/drawing/2014/main" id="{E750DEFF-B0CE-4C99-95A4-892618683819}"/>
              </a:ext>
            </a:extLst>
          </p:cNvPr>
          <p:cNvSpPr>
            <a:spLocks noGrp="1"/>
          </p:cNvSpPr>
          <p:nvPr>
            <p:ph type="body" sz="quarter" idx="13" hasCustomPrompt="1"/>
          </p:nvPr>
        </p:nvSpPr>
        <p:spPr>
          <a:xfrm>
            <a:off x="706582" y="289638"/>
            <a:ext cx="7730836" cy="190912"/>
          </a:xfrm>
        </p:spPr>
        <p:txBody>
          <a:bodyPr/>
          <a:lstStyle>
            <a:lvl1pPr algn="ctr">
              <a:defRPr sz="1200" cap="all" spc="60" baseline="0">
                <a:solidFill>
                  <a:schemeClr val="tx2"/>
                </a:solidFill>
              </a:defRPr>
            </a:lvl1pPr>
          </a:lstStyle>
          <a:p>
            <a:pPr lvl="0"/>
            <a:r>
              <a:rPr lang="de-DE" dirty="0"/>
              <a:t>Untertitel durch Klicken Hinzufügen</a:t>
            </a:r>
          </a:p>
        </p:txBody>
      </p:sp>
      <p:sp>
        <p:nvSpPr>
          <p:cNvPr id="3" name="Textfeld 2"/>
          <p:cNvSpPr txBox="1"/>
          <p:nvPr userDrawn="1"/>
        </p:nvSpPr>
        <p:spPr>
          <a:xfrm>
            <a:off x="714375" y="692696"/>
            <a:ext cx="7720013" cy="276999"/>
          </a:xfrm>
          <a:prstGeom prst="rect">
            <a:avLst/>
          </a:prstGeom>
          <a:noFill/>
        </p:spPr>
        <p:txBody>
          <a:bodyPr wrap="square" lIns="0" tIns="0" rIns="0" bIns="0" rtlCol="0">
            <a:spAutoFit/>
          </a:bodyPr>
          <a:lstStyle/>
          <a:p>
            <a:endParaRPr lang="en-GB" dirty="0"/>
          </a:p>
        </p:txBody>
      </p:sp>
    </p:spTree>
    <p:extLst>
      <p:ext uri="{BB962C8B-B14F-4D97-AF65-F5344CB8AC3E}">
        <p14:creationId xmlns:p14="http://schemas.microsoft.com/office/powerpoint/2010/main" val="90824024"/>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Empty">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3B3100BA-FEC2-4627-89E2-AD0249E42E9A}" type="datetime1">
              <a:rPr lang="de-CH" smtClean="0"/>
              <a:t>13.09.2021</a:t>
            </a:fld>
            <a:endParaRPr lang="de-CH" dirty="0"/>
          </a:p>
        </p:txBody>
      </p:sp>
      <p:sp>
        <p:nvSpPr>
          <p:cNvPr id="3" name="Fußzeilenplatzhalter 2"/>
          <p:cNvSpPr>
            <a:spLocks noGrp="1"/>
          </p:cNvSpPr>
          <p:nvPr>
            <p:ph type="ftr" sz="quarter" idx="11"/>
          </p:nvPr>
        </p:nvSpPr>
        <p:spPr/>
        <p:txBody>
          <a:bodyPr/>
          <a:lstStyle/>
          <a:p>
            <a:endParaRPr lang="de-CH" dirty="0"/>
          </a:p>
        </p:txBody>
      </p:sp>
      <p:sp>
        <p:nvSpPr>
          <p:cNvPr id="4" name="Foliennummernplatzhalter 3"/>
          <p:cNvSpPr>
            <a:spLocks noGrp="1"/>
          </p:cNvSpPr>
          <p:nvPr>
            <p:ph type="sldNum" sz="quarter" idx="12"/>
          </p:nvPr>
        </p:nvSpPr>
        <p:spPr/>
        <p:txBody>
          <a:bodyPr/>
          <a:lstStyle/>
          <a:p>
            <a:fld id="{442AD375-037F-43D0-B059-5172DA06796A}" type="slidenum">
              <a:rPr lang="de-CH" smtClean="0"/>
              <a:t>‹Nr.›</a:t>
            </a:fld>
            <a:endParaRPr lang="de-CH" dirty="0"/>
          </a:p>
        </p:txBody>
      </p:sp>
    </p:spTree>
    <p:extLst>
      <p:ext uri="{BB962C8B-B14F-4D97-AF65-F5344CB8AC3E}">
        <p14:creationId xmlns:p14="http://schemas.microsoft.com/office/powerpoint/2010/main" val="400544614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6_Our Values 3/3">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5BBAD49C-1BA8-4286-A820-251127CA06F8}" type="datetime1">
              <a:rPr lang="de-CH" smtClean="0"/>
              <a:t>13.09.2021</a:t>
            </a:fld>
            <a:endParaRPr lang="de-CH" dirty="0"/>
          </a:p>
        </p:txBody>
      </p:sp>
      <p:sp>
        <p:nvSpPr>
          <p:cNvPr id="5" name="Fußzeilenplatzhalter 4"/>
          <p:cNvSpPr>
            <a:spLocks noGrp="1"/>
          </p:cNvSpPr>
          <p:nvPr>
            <p:ph type="ftr" sz="quarter" idx="11"/>
          </p:nvPr>
        </p:nvSpPr>
        <p:spPr/>
        <p:txBody>
          <a:bodyPr/>
          <a:lstStyle/>
          <a:p>
            <a:endParaRPr lang="de-CH" dirty="0"/>
          </a:p>
        </p:txBody>
      </p:sp>
      <p:sp>
        <p:nvSpPr>
          <p:cNvPr id="6" name="Foliennummernplatzhalter 5"/>
          <p:cNvSpPr>
            <a:spLocks noGrp="1"/>
          </p:cNvSpPr>
          <p:nvPr>
            <p:ph type="sldNum" sz="quarter" idx="12"/>
          </p:nvPr>
        </p:nvSpPr>
        <p:spPr/>
        <p:txBody>
          <a:bodyPr/>
          <a:lstStyle/>
          <a:p>
            <a:fld id="{442AD375-037F-43D0-B059-5172DA06796A}" type="slidenum">
              <a:rPr lang="de-CH" smtClean="0"/>
              <a:t>‹Nr.›</a:t>
            </a:fld>
            <a:endParaRPr lang="de-CH" dirty="0"/>
          </a:p>
        </p:txBody>
      </p:sp>
      <p:sp>
        <p:nvSpPr>
          <p:cNvPr id="3" name="Textfeld 2"/>
          <p:cNvSpPr txBox="1"/>
          <p:nvPr userDrawn="1"/>
        </p:nvSpPr>
        <p:spPr>
          <a:xfrm>
            <a:off x="714375" y="692696"/>
            <a:ext cx="7720013" cy="276999"/>
          </a:xfrm>
          <a:prstGeom prst="rect">
            <a:avLst/>
          </a:prstGeom>
          <a:noFill/>
        </p:spPr>
        <p:txBody>
          <a:bodyPr wrap="square" lIns="0" tIns="0" rIns="0" bIns="0" rtlCol="0">
            <a:spAutoFit/>
          </a:bodyPr>
          <a:lstStyle/>
          <a:p>
            <a:endParaRPr lang="en-GB" dirty="0"/>
          </a:p>
        </p:txBody>
      </p:sp>
      <p:sp>
        <p:nvSpPr>
          <p:cNvPr id="7" name="Textfeld 6"/>
          <p:cNvSpPr txBox="1"/>
          <p:nvPr userDrawn="1"/>
        </p:nvSpPr>
        <p:spPr>
          <a:xfrm>
            <a:off x="714375" y="293688"/>
            <a:ext cx="7720013" cy="184666"/>
          </a:xfrm>
          <a:prstGeom prst="rect">
            <a:avLst/>
          </a:prstGeom>
          <a:noFill/>
        </p:spPr>
        <p:txBody>
          <a:bodyPr wrap="square" lIns="0" tIns="0" rIns="0" bIns="0" rtlCol="0">
            <a:spAutoFit/>
          </a:bodyPr>
          <a:lstStyle/>
          <a:p>
            <a:pPr algn="ctr"/>
            <a:r>
              <a:rPr lang="de-CH" sz="1200" cap="all" baseline="0" noProof="0" dirty="0" smtClean="0">
                <a:solidFill>
                  <a:schemeClr val="tx2"/>
                </a:solidFill>
              </a:rPr>
              <a:t>Unsere Werte</a:t>
            </a:r>
            <a:endParaRPr lang="de-CH" sz="1200" cap="all" baseline="0" noProof="0" dirty="0">
              <a:solidFill>
                <a:schemeClr val="tx2"/>
              </a:solidFill>
            </a:endParaRPr>
          </a:p>
        </p:txBody>
      </p:sp>
      <p:sp>
        <p:nvSpPr>
          <p:cNvPr id="9" name="Textfeld 8"/>
          <p:cNvSpPr txBox="1"/>
          <p:nvPr userDrawn="1"/>
        </p:nvSpPr>
        <p:spPr>
          <a:xfrm>
            <a:off x="714374" y="632540"/>
            <a:ext cx="7720013" cy="492443"/>
          </a:xfrm>
          <a:prstGeom prst="rect">
            <a:avLst/>
          </a:prstGeom>
          <a:noFill/>
        </p:spPr>
        <p:txBody>
          <a:bodyPr wrap="square" lIns="0" tIns="0" rIns="0" bIns="0" rtlCol="0">
            <a:spAutoFit/>
          </a:bodyPr>
          <a:lstStyle/>
          <a:p>
            <a:pPr algn="ctr"/>
            <a:r>
              <a:rPr lang="en-GB" sz="3200" kern="1200" dirty="0" smtClean="0">
                <a:solidFill>
                  <a:schemeClr val="accent1"/>
                </a:solidFill>
                <a:latin typeface="+mj-lt"/>
                <a:ea typeface="+mn-ea"/>
                <a:cs typeface="+mn-cs"/>
              </a:rPr>
              <a:t>The distinctive difference</a:t>
            </a:r>
            <a:endParaRPr lang="en-GB" sz="3200" kern="1200" dirty="0">
              <a:solidFill>
                <a:schemeClr val="accent1"/>
              </a:solidFill>
              <a:latin typeface="+mj-lt"/>
              <a:ea typeface="+mn-ea"/>
              <a:cs typeface="+mn-cs"/>
            </a:endParaRPr>
          </a:p>
        </p:txBody>
      </p:sp>
      <p:grpSp>
        <p:nvGrpSpPr>
          <p:cNvPr id="10" name="Gruppieren 9">
            <a:extLst>
              <a:ext uri="{FF2B5EF4-FFF2-40B4-BE49-F238E27FC236}">
                <a16:creationId xmlns:a16="http://schemas.microsoft.com/office/drawing/2014/main" id="{10D131FE-186F-4BD0-8F01-70E60891A3F6}"/>
              </a:ext>
            </a:extLst>
          </p:cNvPr>
          <p:cNvGrpSpPr/>
          <p:nvPr userDrawn="1"/>
        </p:nvGrpSpPr>
        <p:grpSpPr>
          <a:xfrm>
            <a:off x="6423123" y="1424108"/>
            <a:ext cx="4735513" cy="4735513"/>
            <a:chOff x="2209800" y="1424108"/>
            <a:chExt cx="4735513" cy="4735513"/>
          </a:xfrm>
        </p:grpSpPr>
        <p:grpSp>
          <p:nvGrpSpPr>
            <p:cNvPr id="11" name="Gruppieren 10">
              <a:extLst>
                <a:ext uri="{FF2B5EF4-FFF2-40B4-BE49-F238E27FC236}">
                  <a16:creationId xmlns:a16="http://schemas.microsoft.com/office/drawing/2014/main" id="{AE85DDAF-4BBC-44F1-99BF-E91F319A5AFE}"/>
                </a:ext>
              </a:extLst>
            </p:cNvPr>
            <p:cNvGrpSpPr/>
            <p:nvPr/>
          </p:nvGrpSpPr>
          <p:grpSpPr>
            <a:xfrm>
              <a:off x="2209800" y="1424108"/>
              <a:ext cx="4735513" cy="4735513"/>
              <a:chOff x="2209800" y="1424108"/>
              <a:chExt cx="4735513" cy="4735513"/>
            </a:xfrm>
          </p:grpSpPr>
          <p:sp>
            <p:nvSpPr>
              <p:cNvPr id="19" name="Freeform 5">
                <a:extLst>
                  <a:ext uri="{FF2B5EF4-FFF2-40B4-BE49-F238E27FC236}">
                    <a16:creationId xmlns:a16="http://schemas.microsoft.com/office/drawing/2014/main" id="{50DF121B-56FA-4D74-BCFF-B7066C590EA6}"/>
                  </a:ext>
                </a:extLst>
              </p:cNvPr>
              <p:cNvSpPr>
                <a:spLocks/>
              </p:cNvSpPr>
              <p:nvPr/>
            </p:nvSpPr>
            <p:spPr bwMode="auto">
              <a:xfrm>
                <a:off x="4595813" y="1544758"/>
                <a:ext cx="1919288" cy="1939925"/>
              </a:xfrm>
              <a:custGeom>
                <a:avLst/>
                <a:gdLst>
                  <a:gd name="T0" fmla="*/ 499 w 2012"/>
                  <a:gd name="T1" fmla="*/ 2034 h 2034"/>
                  <a:gd name="T2" fmla="*/ 499 w 2012"/>
                  <a:gd name="T3" fmla="*/ 2034 h 2034"/>
                  <a:gd name="T4" fmla="*/ 2012 w 2012"/>
                  <a:gd name="T5" fmla="*/ 1162 h 2034"/>
                  <a:gd name="T6" fmla="*/ 0 w 2012"/>
                  <a:gd name="T7" fmla="*/ 0 h 2034"/>
                  <a:gd name="T8" fmla="*/ 0 w 2012"/>
                  <a:gd name="T9" fmla="*/ 1745 h 2034"/>
                  <a:gd name="T10" fmla="*/ 499 w 2012"/>
                  <a:gd name="T11" fmla="*/ 2034 h 2034"/>
                </a:gdLst>
                <a:ahLst/>
                <a:cxnLst>
                  <a:cxn ang="0">
                    <a:pos x="T0" y="T1"/>
                  </a:cxn>
                  <a:cxn ang="0">
                    <a:pos x="T2" y="T3"/>
                  </a:cxn>
                  <a:cxn ang="0">
                    <a:pos x="T4" y="T5"/>
                  </a:cxn>
                  <a:cxn ang="0">
                    <a:pos x="T6" y="T7"/>
                  </a:cxn>
                  <a:cxn ang="0">
                    <a:pos x="T8" y="T9"/>
                  </a:cxn>
                  <a:cxn ang="0">
                    <a:pos x="T10" y="T11"/>
                  </a:cxn>
                </a:cxnLst>
                <a:rect l="0" t="0" r="r" b="b"/>
                <a:pathLst>
                  <a:path w="2012" h="2034">
                    <a:moveTo>
                      <a:pt x="499" y="2034"/>
                    </a:moveTo>
                    <a:lnTo>
                      <a:pt x="499" y="2034"/>
                    </a:lnTo>
                    <a:lnTo>
                      <a:pt x="2012" y="1162"/>
                    </a:lnTo>
                    <a:cubicBezTo>
                      <a:pt x="1581" y="427"/>
                      <a:pt x="852" y="6"/>
                      <a:pt x="0" y="0"/>
                    </a:cubicBezTo>
                    <a:lnTo>
                      <a:pt x="0" y="1745"/>
                    </a:lnTo>
                    <a:cubicBezTo>
                      <a:pt x="210" y="1751"/>
                      <a:pt x="389" y="1855"/>
                      <a:pt x="499" y="2034"/>
                    </a:cubicBezTo>
                    <a:close/>
                  </a:path>
                </a:pathLst>
              </a:custGeom>
              <a:solidFill>
                <a:schemeClr val="bg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de-DE" dirty="0"/>
              </a:p>
            </p:txBody>
          </p:sp>
          <p:sp>
            <p:nvSpPr>
              <p:cNvPr id="20" name="Freeform 6">
                <a:extLst>
                  <a:ext uri="{FF2B5EF4-FFF2-40B4-BE49-F238E27FC236}">
                    <a16:creationId xmlns:a16="http://schemas.microsoft.com/office/drawing/2014/main" id="{7C939A3E-8155-4271-88FB-3155F6E341AF}"/>
                  </a:ext>
                </a:extLst>
              </p:cNvPr>
              <p:cNvSpPr>
                <a:spLocks noEditPoints="1"/>
              </p:cNvSpPr>
              <p:nvPr/>
            </p:nvSpPr>
            <p:spPr bwMode="auto">
              <a:xfrm>
                <a:off x="2209800" y="1424108"/>
                <a:ext cx="4735513" cy="4735513"/>
              </a:xfrm>
              <a:custGeom>
                <a:avLst/>
                <a:gdLst>
                  <a:gd name="T0" fmla="*/ 2481 w 4963"/>
                  <a:gd name="T1" fmla="*/ 4963 h 4963"/>
                  <a:gd name="T2" fmla="*/ 2481 w 4963"/>
                  <a:gd name="T3" fmla="*/ 4963 h 4963"/>
                  <a:gd name="T4" fmla="*/ 1515 w 4963"/>
                  <a:gd name="T5" fmla="*/ 4767 h 4963"/>
                  <a:gd name="T6" fmla="*/ 726 w 4963"/>
                  <a:gd name="T7" fmla="*/ 4236 h 4963"/>
                  <a:gd name="T8" fmla="*/ 195 w 4963"/>
                  <a:gd name="T9" fmla="*/ 3447 h 4963"/>
                  <a:gd name="T10" fmla="*/ 0 w 4963"/>
                  <a:gd name="T11" fmla="*/ 2481 h 4963"/>
                  <a:gd name="T12" fmla="*/ 195 w 4963"/>
                  <a:gd name="T13" fmla="*/ 1514 h 4963"/>
                  <a:gd name="T14" fmla="*/ 726 w 4963"/>
                  <a:gd name="T15" fmla="*/ 725 h 4963"/>
                  <a:gd name="T16" fmla="*/ 1515 w 4963"/>
                  <a:gd name="T17" fmla="*/ 194 h 4963"/>
                  <a:gd name="T18" fmla="*/ 2481 w 4963"/>
                  <a:gd name="T19" fmla="*/ 0 h 4963"/>
                  <a:gd name="T20" fmla="*/ 3448 w 4963"/>
                  <a:gd name="T21" fmla="*/ 194 h 4963"/>
                  <a:gd name="T22" fmla="*/ 4237 w 4963"/>
                  <a:gd name="T23" fmla="*/ 725 h 4963"/>
                  <a:gd name="T24" fmla="*/ 4768 w 4963"/>
                  <a:gd name="T25" fmla="*/ 1514 h 4963"/>
                  <a:gd name="T26" fmla="*/ 4963 w 4963"/>
                  <a:gd name="T27" fmla="*/ 2481 h 4963"/>
                  <a:gd name="T28" fmla="*/ 4768 w 4963"/>
                  <a:gd name="T29" fmla="*/ 3447 h 4963"/>
                  <a:gd name="T30" fmla="*/ 4237 w 4963"/>
                  <a:gd name="T31" fmla="*/ 4236 h 4963"/>
                  <a:gd name="T32" fmla="*/ 3448 w 4963"/>
                  <a:gd name="T33" fmla="*/ 4767 h 4963"/>
                  <a:gd name="T34" fmla="*/ 2481 w 4963"/>
                  <a:gd name="T35" fmla="*/ 4963 h 4963"/>
                  <a:gd name="T36" fmla="*/ 2481 w 4963"/>
                  <a:gd name="T37" fmla="*/ 3 h 4963"/>
                  <a:gd name="T38" fmla="*/ 2481 w 4963"/>
                  <a:gd name="T39" fmla="*/ 3 h 4963"/>
                  <a:gd name="T40" fmla="*/ 1517 w 4963"/>
                  <a:gd name="T41" fmla="*/ 197 h 4963"/>
                  <a:gd name="T42" fmla="*/ 729 w 4963"/>
                  <a:gd name="T43" fmla="*/ 728 h 4963"/>
                  <a:gd name="T44" fmla="*/ 198 w 4963"/>
                  <a:gd name="T45" fmla="*/ 1516 h 4963"/>
                  <a:gd name="T46" fmla="*/ 3 w 4963"/>
                  <a:gd name="T47" fmla="*/ 2481 h 4963"/>
                  <a:gd name="T48" fmla="*/ 198 w 4963"/>
                  <a:gd name="T49" fmla="*/ 3445 h 4963"/>
                  <a:gd name="T50" fmla="*/ 729 w 4963"/>
                  <a:gd name="T51" fmla="*/ 4233 h 4963"/>
                  <a:gd name="T52" fmla="*/ 1517 w 4963"/>
                  <a:gd name="T53" fmla="*/ 4764 h 4963"/>
                  <a:gd name="T54" fmla="*/ 2481 w 4963"/>
                  <a:gd name="T55" fmla="*/ 4958 h 4963"/>
                  <a:gd name="T56" fmla="*/ 3446 w 4963"/>
                  <a:gd name="T57" fmla="*/ 4764 h 4963"/>
                  <a:gd name="T58" fmla="*/ 4234 w 4963"/>
                  <a:gd name="T59" fmla="*/ 4233 h 4963"/>
                  <a:gd name="T60" fmla="*/ 4765 w 4963"/>
                  <a:gd name="T61" fmla="*/ 3445 h 4963"/>
                  <a:gd name="T62" fmla="*/ 4959 w 4963"/>
                  <a:gd name="T63" fmla="*/ 2481 h 4963"/>
                  <a:gd name="T64" fmla="*/ 4765 w 4963"/>
                  <a:gd name="T65" fmla="*/ 1516 h 4963"/>
                  <a:gd name="T66" fmla="*/ 4234 w 4963"/>
                  <a:gd name="T67" fmla="*/ 728 h 4963"/>
                  <a:gd name="T68" fmla="*/ 3446 w 4963"/>
                  <a:gd name="T69" fmla="*/ 197 h 4963"/>
                  <a:gd name="T70" fmla="*/ 2481 w 4963"/>
                  <a:gd name="T71" fmla="*/ 3 h 4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63" h="4963">
                    <a:moveTo>
                      <a:pt x="2481" y="4963"/>
                    </a:moveTo>
                    <a:lnTo>
                      <a:pt x="2481" y="4963"/>
                    </a:lnTo>
                    <a:cubicBezTo>
                      <a:pt x="2146" y="4963"/>
                      <a:pt x="1821" y="4897"/>
                      <a:pt x="1515" y="4767"/>
                    </a:cubicBezTo>
                    <a:cubicBezTo>
                      <a:pt x="1220" y="4642"/>
                      <a:pt x="954" y="4463"/>
                      <a:pt x="726" y="4236"/>
                    </a:cubicBezTo>
                    <a:cubicBezTo>
                      <a:pt x="499" y="4008"/>
                      <a:pt x="320" y="3742"/>
                      <a:pt x="195" y="3447"/>
                    </a:cubicBezTo>
                    <a:cubicBezTo>
                      <a:pt x="65" y="3141"/>
                      <a:pt x="0" y="2816"/>
                      <a:pt x="0" y="2481"/>
                    </a:cubicBezTo>
                    <a:cubicBezTo>
                      <a:pt x="0" y="2145"/>
                      <a:pt x="65" y="1820"/>
                      <a:pt x="195" y="1514"/>
                    </a:cubicBezTo>
                    <a:cubicBezTo>
                      <a:pt x="320" y="1219"/>
                      <a:pt x="499" y="953"/>
                      <a:pt x="726" y="725"/>
                    </a:cubicBezTo>
                    <a:cubicBezTo>
                      <a:pt x="954" y="498"/>
                      <a:pt x="1220" y="319"/>
                      <a:pt x="1515" y="194"/>
                    </a:cubicBezTo>
                    <a:cubicBezTo>
                      <a:pt x="1821" y="64"/>
                      <a:pt x="2146" y="0"/>
                      <a:pt x="2481" y="0"/>
                    </a:cubicBezTo>
                    <a:cubicBezTo>
                      <a:pt x="2817" y="0"/>
                      <a:pt x="3142" y="64"/>
                      <a:pt x="3448" y="194"/>
                    </a:cubicBezTo>
                    <a:cubicBezTo>
                      <a:pt x="3743" y="319"/>
                      <a:pt x="4009" y="498"/>
                      <a:pt x="4237" y="725"/>
                    </a:cubicBezTo>
                    <a:cubicBezTo>
                      <a:pt x="4464" y="953"/>
                      <a:pt x="4643" y="1219"/>
                      <a:pt x="4768" y="1514"/>
                    </a:cubicBezTo>
                    <a:cubicBezTo>
                      <a:pt x="4898" y="1820"/>
                      <a:pt x="4963" y="2145"/>
                      <a:pt x="4963" y="2481"/>
                    </a:cubicBezTo>
                    <a:cubicBezTo>
                      <a:pt x="4963" y="2816"/>
                      <a:pt x="4898" y="3141"/>
                      <a:pt x="4768" y="3447"/>
                    </a:cubicBezTo>
                    <a:cubicBezTo>
                      <a:pt x="4643" y="3742"/>
                      <a:pt x="4464" y="4008"/>
                      <a:pt x="4237" y="4236"/>
                    </a:cubicBezTo>
                    <a:cubicBezTo>
                      <a:pt x="4009" y="4463"/>
                      <a:pt x="3743" y="4642"/>
                      <a:pt x="3448" y="4767"/>
                    </a:cubicBezTo>
                    <a:cubicBezTo>
                      <a:pt x="3142" y="4897"/>
                      <a:pt x="2817" y="4963"/>
                      <a:pt x="2481" y="4963"/>
                    </a:cubicBezTo>
                    <a:close/>
                    <a:moveTo>
                      <a:pt x="2481" y="3"/>
                    </a:moveTo>
                    <a:lnTo>
                      <a:pt x="2481" y="3"/>
                    </a:lnTo>
                    <a:cubicBezTo>
                      <a:pt x="2147" y="3"/>
                      <a:pt x="1822" y="68"/>
                      <a:pt x="1517" y="197"/>
                    </a:cubicBezTo>
                    <a:cubicBezTo>
                      <a:pt x="1222" y="322"/>
                      <a:pt x="957" y="501"/>
                      <a:pt x="729" y="728"/>
                    </a:cubicBezTo>
                    <a:cubicBezTo>
                      <a:pt x="502" y="956"/>
                      <a:pt x="323" y="1221"/>
                      <a:pt x="198" y="1516"/>
                    </a:cubicBezTo>
                    <a:cubicBezTo>
                      <a:pt x="69" y="1821"/>
                      <a:pt x="3" y="2146"/>
                      <a:pt x="3" y="2481"/>
                    </a:cubicBezTo>
                    <a:cubicBezTo>
                      <a:pt x="3" y="2815"/>
                      <a:pt x="69" y="3140"/>
                      <a:pt x="198" y="3445"/>
                    </a:cubicBezTo>
                    <a:cubicBezTo>
                      <a:pt x="323" y="3740"/>
                      <a:pt x="502" y="4005"/>
                      <a:pt x="729" y="4233"/>
                    </a:cubicBezTo>
                    <a:cubicBezTo>
                      <a:pt x="957" y="4460"/>
                      <a:pt x="1222" y="4639"/>
                      <a:pt x="1517" y="4764"/>
                    </a:cubicBezTo>
                    <a:cubicBezTo>
                      <a:pt x="1822" y="4893"/>
                      <a:pt x="2147" y="4958"/>
                      <a:pt x="2481" y="4958"/>
                    </a:cubicBezTo>
                    <a:cubicBezTo>
                      <a:pt x="2816" y="4958"/>
                      <a:pt x="3141" y="4893"/>
                      <a:pt x="3446" y="4764"/>
                    </a:cubicBezTo>
                    <a:cubicBezTo>
                      <a:pt x="3741" y="4639"/>
                      <a:pt x="4006" y="4460"/>
                      <a:pt x="4234" y="4233"/>
                    </a:cubicBezTo>
                    <a:cubicBezTo>
                      <a:pt x="4461" y="4005"/>
                      <a:pt x="4640" y="3740"/>
                      <a:pt x="4765" y="3445"/>
                    </a:cubicBezTo>
                    <a:cubicBezTo>
                      <a:pt x="4894" y="3140"/>
                      <a:pt x="4959" y="2815"/>
                      <a:pt x="4959" y="2481"/>
                    </a:cubicBezTo>
                    <a:cubicBezTo>
                      <a:pt x="4959" y="2146"/>
                      <a:pt x="4894" y="1821"/>
                      <a:pt x="4765" y="1516"/>
                    </a:cubicBezTo>
                    <a:cubicBezTo>
                      <a:pt x="4640" y="1221"/>
                      <a:pt x="4461" y="956"/>
                      <a:pt x="4234" y="728"/>
                    </a:cubicBezTo>
                    <a:cubicBezTo>
                      <a:pt x="4006" y="501"/>
                      <a:pt x="3741" y="322"/>
                      <a:pt x="3446" y="197"/>
                    </a:cubicBezTo>
                    <a:cubicBezTo>
                      <a:pt x="3141" y="68"/>
                      <a:pt x="2816" y="3"/>
                      <a:pt x="2481" y="3"/>
                    </a:cubicBezTo>
                    <a:close/>
                  </a:path>
                </a:pathLst>
              </a:custGeom>
              <a:solidFill>
                <a:schemeClr val="tx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de-DE" dirty="0"/>
              </a:p>
            </p:txBody>
          </p:sp>
          <p:sp>
            <p:nvSpPr>
              <p:cNvPr id="21" name="Freeform 7">
                <a:extLst>
                  <a:ext uri="{FF2B5EF4-FFF2-40B4-BE49-F238E27FC236}">
                    <a16:creationId xmlns:a16="http://schemas.microsoft.com/office/drawing/2014/main" id="{AD9DBD6C-54EB-4E7F-AF47-04103797B602}"/>
                  </a:ext>
                </a:extLst>
              </p:cNvPr>
              <p:cNvSpPr>
                <a:spLocks/>
              </p:cNvSpPr>
              <p:nvPr/>
            </p:nvSpPr>
            <p:spPr bwMode="auto">
              <a:xfrm>
                <a:off x="2638425" y="1544758"/>
                <a:ext cx="1919288" cy="1939925"/>
              </a:xfrm>
              <a:custGeom>
                <a:avLst/>
                <a:gdLst>
                  <a:gd name="T0" fmla="*/ 2011 w 2011"/>
                  <a:gd name="T1" fmla="*/ 1745 h 2034"/>
                  <a:gd name="T2" fmla="*/ 2011 w 2011"/>
                  <a:gd name="T3" fmla="*/ 1745 h 2034"/>
                  <a:gd name="T4" fmla="*/ 2011 w 2011"/>
                  <a:gd name="T5" fmla="*/ 0 h 2034"/>
                  <a:gd name="T6" fmla="*/ 0 w 2011"/>
                  <a:gd name="T7" fmla="*/ 1162 h 2034"/>
                  <a:gd name="T8" fmla="*/ 1513 w 2011"/>
                  <a:gd name="T9" fmla="*/ 2034 h 2034"/>
                  <a:gd name="T10" fmla="*/ 2011 w 2011"/>
                  <a:gd name="T11" fmla="*/ 1745 h 2034"/>
                </a:gdLst>
                <a:ahLst/>
                <a:cxnLst>
                  <a:cxn ang="0">
                    <a:pos x="T0" y="T1"/>
                  </a:cxn>
                  <a:cxn ang="0">
                    <a:pos x="T2" y="T3"/>
                  </a:cxn>
                  <a:cxn ang="0">
                    <a:pos x="T4" y="T5"/>
                  </a:cxn>
                  <a:cxn ang="0">
                    <a:pos x="T6" y="T7"/>
                  </a:cxn>
                  <a:cxn ang="0">
                    <a:pos x="T8" y="T9"/>
                  </a:cxn>
                  <a:cxn ang="0">
                    <a:pos x="T10" y="T11"/>
                  </a:cxn>
                </a:cxnLst>
                <a:rect l="0" t="0" r="r" b="b"/>
                <a:pathLst>
                  <a:path w="2011" h="2034">
                    <a:moveTo>
                      <a:pt x="2011" y="1745"/>
                    </a:moveTo>
                    <a:lnTo>
                      <a:pt x="2011" y="1745"/>
                    </a:lnTo>
                    <a:lnTo>
                      <a:pt x="2011" y="0"/>
                    </a:lnTo>
                    <a:cubicBezTo>
                      <a:pt x="1159" y="6"/>
                      <a:pt x="431" y="427"/>
                      <a:pt x="0" y="1162"/>
                    </a:cubicBezTo>
                    <a:lnTo>
                      <a:pt x="1513" y="2034"/>
                    </a:lnTo>
                    <a:cubicBezTo>
                      <a:pt x="1623" y="1855"/>
                      <a:pt x="1802" y="1751"/>
                      <a:pt x="2011" y="1745"/>
                    </a:cubicBezTo>
                    <a:close/>
                  </a:path>
                </a:pathLst>
              </a:custGeom>
              <a:solidFill>
                <a:schemeClr val="bg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de-DE" dirty="0"/>
              </a:p>
            </p:txBody>
          </p:sp>
          <p:sp>
            <p:nvSpPr>
              <p:cNvPr id="22" name="Freeform 8">
                <a:extLst>
                  <a:ext uri="{FF2B5EF4-FFF2-40B4-BE49-F238E27FC236}">
                    <a16:creationId xmlns:a16="http://schemas.microsoft.com/office/drawing/2014/main" id="{1B07A3B9-E60A-4925-8668-C5AAF8A06250}"/>
                  </a:ext>
                </a:extLst>
              </p:cNvPr>
              <p:cNvSpPr>
                <a:spLocks/>
              </p:cNvSpPr>
              <p:nvPr/>
            </p:nvSpPr>
            <p:spPr bwMode="auto">
              <a:xfrm>
                <a:off x="2220913" y="2686170"/>
                <a:ext cx="1843088" cy="2209800"/>
              </a:xfrm>
              <a:custGeom>
                <a:avLst/>
                <a:gdLst>
                  <a:gd name="T0" fmla="*/ 1931 w 1931"/>
                  <a:gd name="T1" fmla="*/ 871 h 2317"/>
                  <a:gd name="T2" fmla="*/ 1931 w 1931"/>
                  <a:gd name="T3" fmla="*/ 871 h 2317"/>
                  <a:gd name="T4" fmla="*/ 418 w 1931"/>
                  <a:gd name="T5" fmla="*/ 0 h 2317"/>
                  <a:gd name="T6" fmla="*/ 418 w 1931"/>
                  <a:gd name="T7" fmla="*/ 2317 h 2317"/>
                  <a:gd name="T8" fmla="*/ 1931 w 1931"/>
                  <a:gd name="T9" fmla="*/ 1446 h 2317"/>
                  <a:gd name="T10" fmla="*/ 1931 w 1931"/>
                  <a:gd name="T11" fmla="*/ 871 h 2317"/>
                </a:gdLst>
                <a:ahLst/>
                <a:cxnLst>
                  <a:cxn ang="0">
                    <a:pos x="T0" y="T1"/>
                  </a:cxn>
                  <a:cxn ang="0">
                    <a:pos x="T2" y="T3"/>
                  </a:cxn>
                  <a:cxn ang="0">
                    <a:pos x="T4" y="T5"/>
                  </a:cxn>
                  <a:cxn ang="0">
                    <a:pos x="T6" y="T7"/>
                  </a:cxn>
                  <a:cxn ang="0">
                    <a:pos x="T8" y="T9"/>
                  </a:cxn>
                  <a:cxn ang="0">
                    <a:pos x="T10" y="T11"/>
                  </a:cxn>
                </a:cxnLst>
                <a:rect l="0" t="0" r="r" b="b"/>
                <a:pathLst>
                  <a:path w="1931" h="2317">
                    <a:moveTo>
                      <a:pt x="1931" y="871"/>
                    </a:moveTo>
                    <a:lnTo>
                      <a:pt x="1931" y="871"/>
                    </a:lnTo>
                    <a:lnTo>
                      <a:pt x="418" y="0"/>
                    </a:lnTo>
                    <a:cubicBezTo>
                      <a:pt x="0" y="739"/>
                      <a:pt x="0" y="1578"/>
                      <a:pt x="418" y="2317"/>
                    </a:cubicBezTo>
                    <a:lnTo>
                      <a:pt x="1931" y="1446"/>
                    </a:lnTo>
                    <a:cubicBezTo>
                      <a:pt x="1832" y="1262"/>
                      <a:pt x="1832" y="1055"/>
                      <a:pt x="1931" y="871"/>
                    </a:cubicBezTo>
                    <a:close/>
                  </a:path>
                </a:pathLst>
              </a:custGeom>
              <a:solidFill>
                <a:schemeClr val="bg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de-DE" dirty="0"/>
              </a:p>
            </p:txBody>
          </p:sp>
          <p:sp>
            <p:nvSpPr>
              <p:cNvPr id="23" name="Freeform 9">
                <a:extLst>
                  <a:ext uri="{FF2B5EF4-FFF2-40B4-BE49-F238E27FC236}">
                    <a16:creationId xmlns:a16="http://schemas.microsoft.com/office/drawing/2014/main" id="{2292726B-04A3-4F57-BFE7-E74D1F0AAE19}"/>
                  </a:ext>
                </a:extLst>
              </p:cNvPr>
              <p:cNvSpPr>
                <a:spLocks/>
              </p:cNvSpPr>
              <p:nvPr/>
            </p:nvSpPr>
            <p:spPr bwMode="auto">
              <a:xfrm>
                <a:off x="2638425" y="4097458"/>
                <a:ext cx="1919288" cy="1941513"/>
              </a:xfrm>
              <a:custGeom>
                <a:avLst/>
                <a:gdLst>
                  <a:gd name="T0" fmla="*/ 1513 w 2011"/>
                  <a:gd name="T1" fmla="*/ 0 h 2034"/>
                  <a:gd name="T2" fmla="*/ 1513 w 2011"/>
                  <a:gd name="T3" fmla="*/ 0 h 2034"/>
                  <a:gd name="T4" fmla="*/ 0 w 2011"/>
                  <a:gd name="T5" fmla="*/ 872 h 2034"/>
                  <a:gd name="T6" fmla="*/ 2011 w 2011"/>
                  <a:gd name="T7" fmla="*/ 2034 h 2034"/>
                  <a:gd name="T8" fmla="*/ 2011 w 2011"/>
                  <a:gd name="T9" fmla="*/ 289 h 2034"/>
                  <a:gd name="T10" fmla="*/ 1513 w 2011"/>
                  <a:gd name="T11" fmla="*/ 0 h 2034"/>
                </a:gdLst>
                <a:ahLst/>
                <a:cxnLst>
                  <a:cxn ang="0">
                    <a:pos x="T0" y="T1"/>
                  </a:cxn>
                  <a:cxn ang="0">
                    <a:pos x="T2" y="T3"/>
                  </a:cxn>
                  <a:cxn ang="0">
                    <a:pos x="T4" y="T5"/>
                  </a:cxn>
                  <a:cxn ang="0">
                    <a:pos x="T6" y="T7"/>
                  </a:cxn>
                  <a:cxn ang="0">
                    <a:pos x="T8" y="T9"/>
                  </a:cxn>
                  <a:cxn ang="0">
                    <a:pos x="T10" y="T11"/>
                  </a:cxn>
                </a:cxnLst>
                <a:rect l="0" t="0" r="r" b="b"/>
                <a:pathLst>
                  <a:path w="2011" h="2034">
                    <a:moveTo>
                      <a:pt x="1513" y="0"/>
                    </a:moveTo>
                    <a:lnTo>
                      <a:pt x="1513" y="0"/>
                    </a:lnTo>
                    <a:lnTo>
                      <a:pt x="0" y="872"/>
                    </a:lnTo>
                    <a:cubicBezTo>
                      <a:pt x="431" y="1607"/>
                      <a:pt x="1159" y="2028"/>
                      <a:pt x="2011" y="2034"/>
                    </a:cubicBezTo>
                    <a:lnTo>
                      <a:pt x="2011" y="289"/>
                    </a:lnTo>
                    <a:cubicBezTo>
                      <a:pt x="1802" y="283"/>
                      <a:pt x="1623" y="179"/>
                      <a:pt x="1513" y="0"/>
                    </a:cubicBezTo>
                    <a:close/>
                  </a:path>
                </a:pathLst>
              </a:custGeom>
              <a:solidFill>
                <a:schemeClr val="bg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de-DE" dirty="0"/>
              </a:p>
            </p:txBody>
          </p:sp>
          <p:sp>
            <p:nvSpPr>
              <p:cNvPr id="24" name="Freeform 10">
                <a:extLst>
                  <a:ext uri="{FF2B5EF4-FFF2-40B4-BE49-F238E27FC236}">
                    <a16:creationId xmlns:a16="http://schemas.microsoft.com/office/drawing/2014/main" id="{A6579B36-A910-4671-8649-BD1895060F21}"/>
                  </a:ext>
                </a:extLst>
              </p:cNvPr>
              <p:cNvSpPr>
                <a:spLocks/>
              </p:cNvSpPr>
              <p:nvPr/>
            </p:nvSpPr>
            <p:spPr bwMode="auto">
              <a:xfrm>
                <a:off x="4595813" y="4097458"/>
                <a:ext cx="1919288" cy="1941513"/>
              </a:xfrm>
              <a:custGeom>
                <a:avLst/>
                <a:gdLst>
                  <a:gd name="T0" fmla="*/ 499 w 2012"/>
                  <a:gd name="T1" fmla="*/ 0 h 2034"/>
                  <a:gd name="T2" fmla="*/ 499 w 2012"/>
                  <a:gd name="T3" fmla="*/ 0 h 2034"/>
                  <a:gd name="T4" fmla="*/ 0 w 2012"/>
                  <a:gd name="T5" fmla="*/ 289 h 2034"/>
                  <a:gd name="T6" fmla="*/ 0 w 2012"/>
                  <a:gd name="T7" fmla="*/ 2034 h 2034"/>
                  <a:gd name="T8" fmla="*/ 2012 w 2012"/>
                  <a:gd name="T9" fmla="*/ 872 h 2034"/>
                  <a:gd name="T10" fmla="*/ 499 w 2012"/>
                  <a:gd name="T11" fmla="*/ 0 h 2034"/>
                </a:gdLst>
                <a:ahLst/>
                <a:cxnLst>
                  <a:cxn ang="0">
                    <a:pos x="T0" y="T1"/>
                  </a:cxn>
                  <a:cxn ang="0">
                    <a:pos x="T2" y="T3"/>
                  </a:cxn>
                  <a:cxn ang="0">
                    <a:pos x="T4" y="T5"/>
                  </a:cxn>
                  <a:cxn ang="0">
                    <a:pos x="T6" y="T7"/>
                  </a:cxn>
                  <a:cxn ang="0">
                    <a:pos x="T8" y="T9"/>
                  </a:cxn>
                  <a:cxn ang="0">
                    <a:pos x="T10" y="T11"/>
                  </a:cxn>
                </a:cxnLst>
                <a:rect l="0" t="0" r="r" b="b"/>
                <a:pathLst>
                  <a:path w="2012" h="2034">
                    <a:moveTo>
                      <a:pt x="499" y="0"/>
                    </a:moveTo>
                    <a:lnTo>
                      <a:pt x="499" y="0"/>
                    </a:lnTo>
                    <a:cubicBezTo>
                      <a:pt x="389" y="179"/>
                      <a:pt x="210" y="283"/>
                      <a:pt x="0" y="289"/>
                    </a:cubicBezTo>
                    <a:lnTo>
                      <a:pt x="0" y="2034"/>
                    </a:lnTo>
                    <a:cubicBezTo>
                      <a:pt x="852" y="2028"/>
                      <a:pt x="1581" y="1607"/>
                      <a:pt x="2012" y="872"/>
                    </a:cubicBezTo>
                    <a:lnTo>
                      <a:pt x="499" y="0"/>
                    </a:lnTo>
                    <a:close/>
                  </a:path>
                </a:pathLst>
              </a:custGeom>
              <a:solidFill>
                <a:schemeClr val="bg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de-DE" dirty="0"/>
              </a:p>
            </p:txBody>
          </p:sp>
          <p:sp>
            <p:nvSpPr>
              <p:cNvPr id="25" name="Freeform 11">
                <a:extLst>
                  <a:ext uri="{FF2B5EF4-FFF2-40B4-BE49-F238E27FC236}">
                    <a16:creationId xmlns:a16="http://schemas.microsoft.com/office/drawing/2014/main" id="{4DE46938-12A7-4985-99A7-6E3D971EE1B4}"/>
                  </a:ext>
                </a:extLst>
              </p:cNvPr>
              <p:cNvSpPr>
                <a:spLocks/>
              </p:cNvSpPr>
              <p:nvPr/>
            </p:nvSpPr>
            <p:spPr bwMode="auto">
              <a:xfrm>
                <a:off x="5091113" y="2686170"/>
                <a:ext cx="1841500" cy="2209800"/>
              </a:xfrm>
              <a:custGeom>
                <a:avLst/>
                <a:gdLst>
                  <a:gd name="T0" fmla="*/ 1513 w 1931"/>
                  <a:gd name="T1" fmla="*/ 0 h 2317"/>
                  <a:gd name="T2" fmla="*/ 1513 w 1931"/>
                  <a:gd name="T3" fmla="*/ 0 h 2317"/>
                  <a:gd name="T4" fmla="*/ 0 w 1931"/>
                  <a:gd name="T5" fmla="*/ 871 h 2317"/>
                  <a:gd name="T6" fmla="*/ 0 w 1931"/>
                  <a:gd name="T7" fmla="*/ 1446 h 2317"/>
                  <a:gd name="T8" fmla="*/ 1513 w 1931"/>
                  <a:gd name="T9" fmla="*/ 2317 h 2317"/>
                  <a:gd name="T10" fmla="*/ 1513 w 1931"/>
                  <a:gd name="T11" fmla="*/ 0 h 2317"/>
                </a:gdLst>
                <a:ahLst/>
                <a:cxnLst>
                  <a:cxn ang="0">
                    <a:pos x="T0" y="T1"/>
                  </a:cxn>
                  <a:cxn ang="0">
                    <a:pos x="T2" y="T3"/>
                  </a:cxn>
                  <a:cxn ang="0">
                    <a:pos x="T4" y="T5"/>
                  </a:cxn>
                  <a:cxn ang="0">
                    <a:pos x="T6" y="T7"/>
                  </a:cxn>
                  <a:cxn ang="0">
                    <a:pos x="T8" y="T9"/>
                  </a:cxn>
                  <a:cxn ang="0">
                    <a:pos x="T10" y="T11"/>
                  </a:cxn>
                </a:cxnLst>
                <a:rect l="0" t="0" r="r" b="b"/>
                <a:pathLst>
                  <a:path w="1931" h="2317">
                    <a:moveTo>
                      <a:pt x="1513" y="0"/>
                    </a:moveTo>
                    <a:lnTo>
                      <a:pt x="1513" y="0"/>
                    </a:lnTo>
                    <a:lnTo>
                      <a:pt x="0" y="871"/>
                    </a:lnTo>
                    <a:cubicBezTo>
                      <a:pt x="99" y="1055"/>
                      <a:pt x="99" y="1262"/>
                      <a:pt x="0" y="1446"/>
                    </a:cubicBezTo>
                    <a:lnTo>
                      <a:pt x="1513" y="2317"/>
                    </a:lnTo>
                    <a:cubicBezTo>
                      <a:pt x="1931" y="1578"/>
                      <a:pt x="1931" y="739"/>
                      <a:pt x="1513" y="0"/>
                    </a:cubicBezTo>
                    <a:close/>
                  </a:path>
                </a:pathLst>
              </a:custGeom>
              <a:solidFill>
                <a:schemeClr val="bg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de-DE" dirty="0"/>
              </a:p>
            </p:txBody>
          </p:sp>
        </p:grpSp>
        <p:pic>
          <p:nvPicPr>
            <p:cNvPr id="12" name="Grafik 11">
              <a:extLst>
                <a:ext uri="{FF2B5EF4-FFF2-40B4-BE49-F238E27FC236}">
                  <a16:creationId xmlns:a16="http://schemas.microsoft.com/office/drawing/2014/main" id="{C774F3D6-A5C3-4C16-817B-FD16E060B66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25535" y="3686688"/>
              <a:ext cx="493200" cy="196558"/>
            </a:xfrm>
            <a:prstGeom prst="rect">
              <a:avLst/>
            </a:prstGeom>
          </p:spPr>
        </p:pic>
        <p:sp>
          <p:nvSpPr>
            <p:cNvPr id="13" name="Textfeld 12">
              <a:extLst>
                <a:ext uri="{FF2B5EF4-FFF2-40B4-BE49-F238E27FC236}">
                  <a16:creationId xmlns:a16="http://schemas.microsoft.com/office/drawing/2014/main" id="{DD66D3BA-40DB-414A-83ED-32F891FAA1C7}"/>
                </a:ext>
              </a:extLst>
            </p:cNvPr>
            <p:cNvSpPr txBox="1"/>
            <p:nvPr/>
          </p:nvSpPr>
          <p:spPr>
            <a:xfrm>
              <a:off x="3059831" y="2262819"/>
              <a:ext cx="1368153" cy="406265"/>
            </a:xfrm>
            <a:prstGeom prst="rect">
              <a:avLst/>
            </a:prstGeom>
            <a:noFill/>
          </p:spPr>
          <p:txBody>
            <a:bodyPr wrap="square" lIns="0" tIns="0" rIns="0" bIns="0" rtlCol="0">
              <a:spAutoFit/>
            </a:bodyPr>
            <a:lstStyle/>
            <a:p>
              <a:pPr algn="ctr">
                <a:lnSpc>
                  <a:spcPct val="110000"/>
                </a:lnSpc>
              </a:pPr>
              <a:r>
                <a:rPr lang="de-CH" sz="1200" noProof="0" dirty="0" smtClean="0">
                  <a:solidFill>
                    <a:schemeClr val="accent1"/>
                  </a:solidFill>
                </a:rPr>
                <a:t>Den Überblick wahrend</a:t>
              </a:r>
              <a:endParaRPr lang="en-GB" sz="1200" noProof="0" dirty="0">
                <a:solidFill>
                  <a:schemeClr val="accent1"/>
                </a:solidFill>
              </a:endParaRPr>
            </a:p>
          </p:txBody>
        </p:sp>
        <p:sp>
          <p:nvSpPr>
            <p:cNvPr id="17" name="Textfeld 16">
              <a:extLst>
                <a:ext uri="{FF2B5EF4-FFF2-40B4-BE49-F238E27FC236}">
                  <a16:creationId xmlns:a16="http://schemas.microsoft.com/office/drawing/2014/main" id="{8D9CD389-B5D5-4AF5-A5D4-EA1D109544B6}"/>
                </a:ext>
              </a:extLst>
            </p:cNvPr>
            <p:cNvSpPr txBox="1"/>
            <p:nvPr/>
          </p:nvSpPr>
          <p:spPr>
            <a:xfrm>
              <a:off x="3101302" y="4949698"/>
              <a:ext cx="1368153" cy="390556"/>
            </a:xfrm>
            <a:prstGeom prst="rect">
              <a:avLst/>
            </a:prstGeom>
            <a:noFill/>
          </p:spPr>
          <p:txBody>
            <a:bodyPr wrap="square" lIns="0" tIns="0" rIns="0" bIns="0" rtlCol="0">
              <a:spAutoFit/>
            </a:bodyPr>
            <a:lstStyle/>
            <a:p>
              <a:pPr>
                <a:lnSpc>
                  <a:spcPct val="110000"/>
                </a:lnSpc>
                <a:spcAft>
                  <a:spcPts val="900"/>
                </a:spcAft>
              </a:pPr>
              <a:r>
                <a:rPr lang="de-CH" sz="1200" noProof="0" dirty="0" smtClean="0">
                  <a:solidFill>
                    <a:schemeClr val="accent1"/>
                  </a:solidFill>
                </a:rPr>
                <a:t>Qualitätsbewusst</a:t>
              </a:r>
              <a:r>
                <a:rPr lang="de-CH" sz="1200" baseline="0" noProof="0" dirty="0" smtClean="0">
                  <a:solidFill>
                    <a:schemeClr val="accent1"/>
                  </a:solidFill>
                </a:rPr>
                <a:t> &amp; lösungsorientiert</a:t>
              </a:r>
              <a:endParaRPr lang="de-CH" sz="1200" noProof="0" dirty="0" smtClean="0">
                <a:solidFill>
                  <a:schemeClr val="accent1"/>
                </a:solidFill>
              </a:endParaRPr>
            </a:p>
          </p:txBody>
        </p:sp>
        <p:sp>
          <p:nvSpPr>
            <p:cNvPr id="18" name="Textfeld 17">
              <a:extLst>
                <a:ext uri="{FF2B5EF4-FFF2-40B4-BE49-F238E27FC236}">
                  <a16:creationId xmlns:a16="http://schemas.microsoft.com/office/drawing/2014/main" id="{2BB6C471-B846-4D85-9752-E1B07FFC34D7}"/>
                </a:ext>
              </a:extLst>
            </p:cNvPr>
            <p:cNvSpPr txBox="1"/>
            <p:nvPr/>
          </p:nvSpPr>
          <p:spPr>
            <a:xfrm>
              <a:off x="2443826" y="3665266"/>
              <a:ext cx="1368153" cy="187424"/>
            </a:xfrm>
            <a:prstGeom prst="rect">
              <a:avLst/>
            </a:prstGeom>
            <a:noFill/>
          </p:spPr>
          <p:txBody>
            <a:bodyPr wrap="square" lIns="0" tIns="0" rIns="0" bIns="0" rtlCol="0">
              <a:spAutoFit/>
            </a:bodyPr>
            <a:lstStyle/>
            <a:p>
              <a:pPr algn="ctr">
                <a:lnSpc>
                  <a:spcPct val="110000"/>
                </a:lnSpc>
              </a:pPr>
              <a:r>
                <a:rPr lang="de-CH" sz="1200" dirty="0" smtClean="0">
                  <a:solidFill>
                    <a:schemeClr val="accent1"/>
                  </a:solidFill>
                </a:rPr>
                <a:t>Effizient</a:t>
              </a:r>
              <a:endParaRPr lang="de-DE" sz="1200" dirty="0">
                <a:solidFill>
                  <a:schemeClr val="accent1"/>
                </a:solidFill>
              </a:endParaRPr>
            </a:p>
          </p:txBody>
        </p:sp>
      </p:grpSp>
      <p:sp>
        <p:nvSpPr>
          <p:cNvPr id="26" name="Textfeld 25"/>
          <p:cNvSpPr txBox="1"/>
          <p:nvPr userDrawn="1"/>
        </p:nvSpPr>
        <p:spPr>
          <a:xfrm>
            <a:off x="755576" y="1484784"/>
            <a:ext cx="5230813" cy="4753609"/>
          </a:xfrm>
          <a:prstGeom prst="rect">
            <a:avLst/>
          </a:prstGeom>
          <a:noFill/>
        </p:spPr>
        <p:txBody>
          <a:bodyPr wrap="square" lIns="0" tIns="0" rIns="0" bIns="0" rtlCol="0">
            <a:spAutoFit/>
          </a:bodyPr>
          <a:lstStyle/>
          <a:p>
            <a:pPr>
              <a:lnSpc>
                <a:spcPct val="110000"/>
              </a:lnSpc>
              <a:spcAft>
                <a:spcPts val="900"/>
              </a:spcAft>
            </a:pPr>
            <a:r>
              <a:rPr lang="de-CH" sz="1600" noProof="0" dirty="0" smtClean="0">
                <a:solidFill>
                  <a:schemeClr val="accent1"/>
                </a:solidFill>
              </a:rPr>
              <a:t>Den Überblick wahrend</a:t>
            </a:r>
          </a:p>
          <a:p>
            <a:pPr>
              <a:lnSpc>
                <a:spcPct val="110000"/>
              </a:lnSpc>
            </a:pPr>
            <a:r>
              <a:rPr lang="en-US" sz="1200" dirty="0" smtClean="0">
                <a:solidFill>
                  <a:schemeClr val="accent1"/>
                </a:solidFill>
              </a:rPr>
              <a:t>“The NKF partners we work with typically have a wealth of experience and broad knowledge of banking, capital markets and M&amp;A law which enables them to provide holistic and not merely </a:t>
            </a:r>
            <a:r>
              <a:rPr lang="en-GB" sz="1200" noProof="0" dirty="0" smtClean="0">
                <a:solidFill>
                  <a:schemeClr val="accent1"/>
                </a:solidFill>
              </a:rPr>
              <a:t>compartmentalised</a:t>
            </a:r>
            <a:r>
              <a:rPr lang="en-US" sz="1200" dirty="0" smtClean="0">
                <a:solidFill>
                  <a:schemeClr val="accent1"/>
                </a:solidFill>
              </a:rPr>
              <a:t> solutions. This makes them particularly valuable in today’s critical times where </a:t>
            </a:r>
            <a:r>
              <a:rPr lang="en-GB" sz="1200" noProof="0" dirty="0" smtClean="0">
                <a:solidFill>
                  <a:schemeClr val="accent1"/>
                </a:solidFill>
              </a:rPr>
              <a:t>hyper-specialisation</a:t>
            </a:r>
            <a:r>
              <a:rPr lang="en-US" sz="1200" dirty="0" smtClean="0">
                <a:solidFill>
                  <a:schemeClr val="accent1"/>
                </a:solidFill>
              </a:rPr>
              <a:t> and </a:t>
            </a:r>
            <a:r>
              <a:rPr lang="en-GB" sz="1200" noProof="0" dirty="0" smtClean="0">
                <a:solidFill>
                  <a:schemeClr val="accent1"/>
                </a:solidFill>
              </a:rPr>
              <a:t>commoditised</a:t>
            </a:r>
            <a:r>
              <a:rPr lang="en-US" sz="1200" dirty="0" smtClean="0">
                <a:solidFill>
                  <a:schemeClr val="accent1"/>
                </a:solidFill>
              </a:rPr>
              <a:t> suite of products are over.” </a:t>
            </a:r>
            <a:r>
              <a:rPr lang="en-US" sz="1200" dirty="0" smtClean="0">
                <a:solidFill>
                  <a:srgbClr val="928D88"/>
                </a:solidFill>
              </a:rPr>
              <a:t>(Client quote from IFLR)</a:t>
            </a:r>
          </a:p>
          <a:p>
            <a:pPr>
              <a:lnSpc>
                <a:spcPct val="110000"/>
              </a:lnSpc>
            </a:pPr>
            <a:endParaRPr lang="en-US" sz="1600" dirty="0" smtClean="0">
              <a:solidFill>
                <a:schemeClr val="accent1"/>
              </a:solidFill>
            </a:endParaRPr>
          </a:p>
          <a:p>
            <a:pPr>
              <a:lnSpc>
                <a:spcPct val="110000"/>
              </a:lnSpc>
            </a:pPr>
            <a:endParaRPr lang="en-US" sz="1600" dirty="0" smtClean="0">
              <a:solidFill>
                <a:schemeClr val="accent1"/>
              </a:solidFill>
            </a:endParaRPr>
          </a:p>
          <a:p>
            <a:pPr>
              <a:lnSpc>
                <a:spcPct val="110000"/>
              </a:lnSpc>
              <a:spcAft>
                <a:spcPts val="900"/>
              </a:spcAft>
            </a:pPr>
            <a:r>
              <a:rPr lang="de-CH" sz="1600" noProof="0" dirty="0" smtClean="0">
                <a:solidFill>
                  <a:schemeClr val="accent1"/>
                </a:solidFill>
              </a:rPr>
              <a:t>Effizient</a:t>
            </a:r>
          </a:p>
          <a:p>
            <a:pPr>
              <a:lnSpc>
                <a:spcPct val="110000"/>
              </a:lnSpc>
            </a:pPr>
            <a:r>
              <a:rPr lang="en-US" sz="1200" dirty="0" smtClean="0">
                <a:solidFill>
                  <a:schemeClr val="accent1"/>
                </a:solidFill>
              </a:rPr>
              <a:t>“… they are well </a:t>
            </a:r>
            <a:r>
              <a:rPr lang="en-GB" sz="1200" noProof="0" dirty="0" smtClean="0">
                <a:solidFill>
                  <a:schemeClr val="accent1"/>
                </a:solidFill>
              </a:rPr>
              <a:t>organised</a:t>
            </a:r>
            <a:r>
              <a:rPr lang="en-US" sz="1200" dirty="0" smtClean="0">
                <a:solidFill>
                  <a:schemeClr val="accent1"/>
                </a:solidFill>
              </a:rPr>
              <a:t> and coordinated, which makes them highly efficient in multifaceted transactions involving several lawyers and large legal teams.” </a:t>
            </a:r>
            <a:r>
              <a:rPr lang="en-US" sz="1200" dirty="0" smtClean="0">
                <a:solidFill>
                  <a:srgbClr val="928D88"/>
                </a:solidFill>
              </a:rPr>
              <a:t>(Client quote in IFLR)</a:t>
            </a:r>
          </a:p>
          <a:p>
            <a:pPr>
              <a:lnSpc>
                <a:spcPct val="110000"/>
              </a:lnSpc>
            </a:pPr>
            <a:endParaRPr lang="en-US" sz="1600" dirty="0" smtClean="0">
              <a:solidFill>
                <a:schemeClr val="accent1"/>
              </a:solidFill>
            </a:endParaRPr>
          </a:p>
          <a:p>
            <a:pPr>
              <a:lnSpc>
                <a:spcPct val="110000"/>
              </a:lnSpc>
            </a:pPr>
            <a:endParaRPr lang="en-US" sz="1600" dirty="0" smtClean="0">
              <a:solidFill>
                <a:schemeClr val="accent1"/>
              </a:solidFill>
            </a:endParaRPr>
          </a:p>
          <a:p>
            <a:pPr>
              <a:lnSpc>
                <a:spcPct val="110000"/>
              </a:lnSpc>
              <a:spcAft>
                <a:spcPts val="900"/>
              </a:spcAft>
            </a:pPr>
            <a:r>
              <a:rPr lang="de-CH" sz="1600" noProof="0" dirty="0" smtClean="0">
                <a:solidFill>
                  <a:schemeClr val="accent1"/>
                </a:solidFill>
              </a:rPr>
              <a:t>Qualitätsbewusst</a:t>
            </a:r>
            <a:r>
              <a:rPr lang="de-CH" sz="1600" baseline="0" noProof="0" dirty="0" smtClean="0">
                <a:solidFill>
                  <a:schemeClr val="accent1"/>
                </a:solidFill>
              </a:rPr>
              <a:t> &amp; Lösungsorientiert</a:t>
            </a:r>
            <a:endParaRPr lang="de-CH" sz="1600" noProof="0" dirty="0" smtClean="0">
              <a:solidFill>
                <a:schemeClr val="accent1"/>
              </a:solidFill>
            </a:endParaRPr>
          </a:p>
          <a:p>
            <a:pPr>
              <a:lnSpc>
                <a:spcPct val="110000"/>
              </a:lnSpc>
            </a:pPr>
            <a:r>
              <a:rPr lang="en-US" sz="1200" dirty="0" smtClean="0">
                <a:solidFill>
                  <a:schemeClr val="accent1"/>
                </a:solidFill>
              </a:rPr>
              <a:t>“a ‘high-quality firm’, which takes a ‘business-aware approach’ to client dealings.” </a:t>
            </a:r>
            <a:r>
              <a:rPr lang="en-US" sz="1200" dirty="0" smtClean="0">
                <a:solidFill>
                  <a:srgbClr val="928D88"/>
                </a:solidFill>
              </a:rPr>
              <a:t>(Legal 500)</a:t>
            </a:r>
            <a:endParaRPr lang="en-GB" sz="1200" dirty="0" smtClean="0">
              <a:solidFill>
                <a:srgbClr val="928D88"/>
              </a:solidFill>
            </a:endParaRPr>
          </a:p>
          <a:p>
            <a:endParaRPr lang="en-GB" dirty="0"/>
          </a:p>
        </p:txBody>
      </p:sp>
    </p:spTree>
    <p:extLst>
      <p:ext uri="{BB962C8B-B14F-4D97-AF65-F5344CB8AC3E}">
        <p14:creationId xmlns:p14="http://schemas.microsoft.com/office/powerpoint/2010/main" val="139862761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7_Practice Areas">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5BBAD49C-1BA8-4286-A820-251127CA06F8}" type="datetime1">
              <a:rPr lang="de-CH" smtClean="0"/>
              <a:t>13.09.2021</a:t>
            </a:fld>
            <a:endParaRPr lang="de-CH" dirty="0"/>
          </a:p>
        </p:txBody>
      </p:sp>
      <p:sp>
        <p:nvSpPr>
          <p:cNvPr id="5" name="Fußzeilenplatzhalter 4"/>
          <p:cNvSpPr>
            <a:spLocks noGrp="1"/>
          </p:cNvSpPr>
          <p:nvPr>
            <p:ph type="ftr" sz="quarter" idx="11"/>
          </p:nvPr>
        </p:nvSpPr>
        <p:spPr/>
        <p:txBody>
          <a:bodyPr/>
          <a:lstStyle/>
          <a:p>
            <a:endParaRPr lang="de-CH" dirty="0"/>
          </a:p>
        </p:txBody>
      </p:sp>
      <p:sp>
        <p:nvSpPr>
          <p:cNvPr id="6" name="Foliennummernplatzhalter 5"/>
          <p:cNvSpPr>
            <a:spLocks noGrp="1"/>
          </p:cNvSpPr>
          <p:nvPr>
            <p:ph type="sldNum" sz="quarter" idx="12"/>
          </p:nvPr>
        </p:nvSpPr>
        <p:spPr/>
        <p:txBody>
          <a:bodyPr/>
          <a:lstStyle/>
          <a:p>
            <a:fld id="{442AD375-037F-43D0-B059-5172DA06796A}" type="slidenum">
              <a:rPr lang="de-CH" smtClean="0"/>
              <a:t>‹Nr.›</a:t>
            </a:fld>
            <a:endParaRPr lang="de-CH" dirty="0"/>
          </a:p>
        </p:txBody>
      </p:sp>
      <p:sp>
        <p:nvSpPr>
          <p:cNvPr id="3" name="Textfeld 2"/>
          <p:cNvSpPr txBox="1"/>
          <p:nvPr userDrawn="1"/>
        </p:nvSpPr>
        <p:spPr>
          <a:xfrm>
            <a:off x="714375" y="293688"/>
            <a:ext cx="7720013" cy="184666"/>
          </a:xfrm>
          <a:prstGeom prst="rect">
            <a:avLst/>
          </a:prstGeom>
          <a:noFill/>
        </p:spPr>
        <p:txBody>
          <a:bodyPr wrap="square" lIns="0" tIns="0" rIns="0" bIns="0" rtlCol="0">
            <a:spAutoFit/>
          </a:bodyPr>
          <a:lstStyle/>
          <a:p>
            <a:pPr algn="ctr"/>
            <a:r>
              <a:rPr lang="de-CH" sz="1200" cap="all" baseline="0" noProof="0" dirty="0" smtClean="0">
                <a:solidFill>
                  <a:schemeClr val="tx2"/>
                </a:solidFill>
              </a:rPr>
              <a:t>Praxisbezogene Rechtsberatung</a:t>
            </a:r>
            <a:endParaRPr lang="de-CH" sz="1200" cap="all" baseline="0" noProof="0" dirty="0">
              <a:solidFill>
                <a:schemeClr val="tx2"/>
              </a:solidFill>
            </a:endParaRPr>
          </a:p>
        </p:txBody>
      </p:sp>
      <p:sp>
        <p:nvSpPr>
          <p:cNvPr id="9" name="Rechteck 8">
            <a:extLst>
              <a:ext uri="{FF2B5EF4-FFF2-40B4-BE49-F238E27FC236}">
                <a16:creationId xmlns:a16="http://schemas.microsoft.com/office/drawing/2014/main" id="{073D412D-FF91-4E99-A049-BAFA2326F1A7}"/>
              </a:ext>
            </a:extLst>
          </p:cNvPr>
          <p:cNvSpPr/>
          <p:nvPr userDrawn="1"/>
        </p:nvSpPr>
        <p:spPr>
          <a:xfrm>
            <a:off x="323528" y="1412776"/>
            <a:ext cx="2664296" cy="73764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tIns="90000" rIns="144000" bIns="90000" rtlCol="0" anchor="t"/>
          <a:lstStyle/>
          <a:p>
            <a:r>
              <a:rPr lang="en-GB" sz="1600" noProof="0" dirty="0" smtClean="0">
                <a:solidFill>
                  <a:schemeClr val="accent1"/>
                </a:solidFill>
              </a:rPr>
              <a:t>Corporate/M&amp;A</a:t>
            </a:r>
            <a:endParaRPr lang="en-GB" sz="1600" noProof="0" dirty="0">
              <a:solidFill>
                <a:schemeClr val="accent1"/>
              </a:solidFill>
            </a:endParaRPr>
          </a:p>
        </p:txBody>
      </p:sp>
      <p:sp>
        <p:nvSpPr>
          <p:cNvPr id="10" name="Rechteck 9">
            <a:extLst>
              <a:ext uri="{FF2B5EF4-FFF2-40B4-BE49-F238E27FC236}">
                <a16:creationId xmlns:a16="http://schemas.microsoft.com/office/drawing/2014/main" id="{D68D4C2E-B7FF-4513-A7C8-955851C7C2B2}"/>
              </a:ext>
            </a:extLst>
          </p:cNvPr>
          <p:cNvSpPr/>
          <p:nvPr userDrawn="1"/>
        </p:nvSpPr>
        <p:spPr>
          <a:xfrm>
            <a:off x="323528" y="2402886"/>
            <a:ext cx="2664296" cy="73764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tIns="90000" rIns="144000" bIns="90000" rtlCol="0" anchor="t"/>
          <a:lstStyle/>
          <a:p>
            <a:r>
              <a:rPr lang="en-GB" sz="1600" noProof="0" dirty="0" smtClean="0">
                <a:solidFill>
                  <a:schemeClr val="accent1"/>
                </a:solidFill>
              </a:rPr>
              <a:t>Dispute Resolution</a:t>
            </a:r>
            <a:endParaRPr lang="en-GB" sz="1600" noProof="0" dirty="0">
              <a:solidFill>
                <a:schemeClr val="accent1"/>
              </a:solidFill>
            </a:endParaRPr>
          </a:p>
        </p:txBody>
      </p:sp>
      <p:sp>
        <p:nvSpPr>
          <p:cNvPr id="11" name="Rechteck 10">
            <a:extLst>
              <a:ext uri="{FF2B5EF4-FFF2-40B4-BE49-F238E27FC236}">
                <a16:creationId xmlns:a16="http://schemas.microsoft.com/office/drawing/2014/main" id="{0F13B74C-1649-4771-8E69-2A3CE19AB375}"/>
              </a:ext>
            </a:extLst>
          </p:cNvPr>
          <p:cNvSpPr/>
          <p:nvPr userDrawn="1"/>
        </p:nvSpPr>
        <p:spPr>
          <a:xfrm>
            <a:off x="323528" y="3392996"/>
            <a:ext cx="2664296" cy="73764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tIns="90000" rIns="144000" bIns="90000" rtlCol="0" anchor="t"/>
          <a:lstStyle/>
          <a:p>
            <a:r>
              <a:rPr lang="de-CH" sz="1600" noProof="0" dirty="0" smtClean="0">
                <a:solidFill>
                  <a:schemeClr val="accent1"/>
                </a:solidFill>
              </a:rPr>
              <a:t>Kartell- &amp; Wettbewerbsrecht</a:t>
            </a:r>
            <a:endParaRPr lang="de-CH" sz="1600" noProof="0" dirty="0">
              <a:solidFill>
                <a:schemeClr val="accent1"/>
              </a:solidFill>
            </a:endParaRPr>
          </a:p>
        </p:txBody>
      </p:sp>
      <p:sp>
        <p:nvSpPr>
          <p:cNvPr id="12" name="Rechteck 11">
            <a:extLst>
              <a:ext uri="{FF2B5EF4-FFF2-40B4-BE49-F238E27FC236}">
                <a16:creationId xmlns:a16="http://schemas.microsoft.com/office/drawing/2014/main" id="{35703B0B-64E2-4413-A512-E280A7CC0D42}"/>
              </a:ext>
            </a:extLst>
          </p:cNvPr>
          <p:cNvSpPr/>
          <p:nvPr userDrawn="1"/>
        </p:nvSpPr>
        <p:spPr>
          <a:xfrm>
            <a:off x="323528" y="4383106"/>
            <a:ext cx="2664296" cy="73764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tIns="90000" rIns="144000" bIns="90000" rtlCol="0" anchor="t"/>
          <a:lstStyle/>
          <a:p>
            <a:r>
              <a:rPr lang="de-CH" sz="1600" noProof="0" dirty="0" smtClean="0">
                <a:solidFill>
                  <a:schemeClr val="accent1"/>
                </a:solidFill>
              </a:rPr>
              <a:t>Steuerrecht</a:t>
            </a:r>
            <a:endParaRPr lang="en-GB" sz="1500" noProof="0" dirty="0">
              <a:solidFill>
                <a:schemeClr val="accent1"/>
              </a:solidFill>
            </a:endParaRPr>
          </a:p>
        </p:txBody>
      </p:sp>
      <p:sp>
        <p:nvSpPr>
          <p:cNvPr id="13" name="Rechteck 12">
            <a:extLst>
              <a:ext uri="{FF2B5EF4-FFF2-40B4-BE49-F238E27FC236}">
                <a16:creationId xmlns:a16="http://schemas.microsoft.com/office/drawing/2014/main" id="{2AE1054E-149C-4AFE-9FD6-A1B972FF83C0}"/>
              </a:ext>
            </a:extLst>
          </p:cNvPr>
          <p:cNvSpPr/>
          <p:nvPr userDrawn="1"/>
        </p:nvSpPr>
        <p:spPr>
          <a:xfrm>
            <a:off x="323528" y="5373216"/>
            <a:ext cx="2664296" cy="73764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tIns="90000" rIns="144000" bIns="90000" rtlCol="0" anchor="t"/>
          <a:lstStyle/>
          <a:p>
            <a:r>
              <a:rPr lang="de-CH" sz="1600" noProof="0" dirty="0" smtClean="0">
                <a:solidFill>
                  <a:schemeClr val="accent1"/>
                </a:solidFill>
              </a:rPr>
              <a:t>Wirtschaftsrecht</a:t>
            </a:r>
            <a:r>
              <a:rPr lang="de-CH" sz="1600" baseline="0" noProof="0" dirty="0" smtClean="0">
                <a:solidFill>
                  <a:schemeClr val="accent1"/>
                </a:solidFill>
              </a:rPr>
              <a:t> </a:t>
            </a:r>
            <a:endParaRPr lang="en-GB" sz="1600" noProof="0" dirty="0">
              <a:solidFill>
                <a:schemeClr val="accent1"/>
              </a:solidFill>
            </a:endParaRPr>
          </a:p>
        </p:txBody>
      </p:sp>
      <p:sp>
        <p:nvSpPr>
          <p:cNvPr id="14" name="Rechteck 13">
            <a:extLst>
              <a:ext uri="{FF2B5EF4-FFF2-40B4-BE49-F238E27FC236}">
                <a16:creationId xmlns:a16="http://schemas.microsoft.com/office/drawing/2014/main" id="{56092807-A491-4281-9320-1DD422C1E7C4}"/>
              </a:ext>
            </a:extLst>
          </p:cNvPr>
          <p:cNvSpPr/>
          <p:nvPr userDrawn="1"/>
        </p:nvSpPr>
        <p:spPr>
          <a:xfrm>
            <a:off x="3239852" y="1412776"/>
            <a:ext cx="2664296" cy="73764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tIns="90000" rIns="144000" bIns="90000" rtlCol="0" anchor="t"/>
          <a:lstStyle/>
          <a:p>
            <a:r>
              <a:rPr lang="en-GB" sz="1600" noProof="0" dirty="0" smtClean="0">
                <a:solidFill>
                  <a:schemeClr val="accent1"/>
                </a:solidFill>
              </a:rPr>
              <a:t>Banking,</a:t>
            </a:r>
            <a:r>
              <a:rPr lang="en-GB" sz="1600" baseline="0" noProof="0" dirty="0" smtClean="0">
                <a:solidFill>
                  <a:schemeClr val="accent1"/>
                </a:solidFill>
              </a:rPr>
              <a:t> </a:t>
            </a:r>
            <a:r>
              <a:rPr lang="en-GB" sz="1600" noProof="0" dirty="0" smtClean="0">
                <a:solidFill>
                  <a:schemeClr val="accent1"/>
                </a:solidFill>
              </a:rPr>
              <a:t>Finance &amp; Regulatory</a:t>
            </a:r>
            <a:endParaRPr lang="en-GB" sz="1600" noProof="0" dirty="0">
              <a:solidFill>
                <a:schemeClr val="accent1"/>
              </a:solidFill>
            </a:endParaRPr>
          </a:p>
        </p:txBody>
      </p:sp>
      <p:sp>
        <p:nvSpPr>
          <p:cNvPr id="15" name="Rechteck 14">
            <a:extLst>
              <a:ext uri="{FF2B5EF4-FFF2-40B4-BE49-F238E27FC236}">
                <a16:creationId xmlns:a16="http://schemas.microsoft.com/office/drawing/2014/main" id="{7581F94E-D2A3-4592-A357-0A63A375CCAB}"/>
              </a:ext>
            </a:extLst>
          </p:cNvPr>
          <p:cNvSpPr/>
          <p:nvPr userDrawn="1"/>
        </p:nvSpPr>
        <p:spPr>
          <a:xfrm>
            <a:off x="3239852" y="2402886"/>
            <a:ext cx="2664296" cy="73764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tIns="90000" rIns="144000" bIns="90000" rtlCol="0" anchor="t"/>
          <a:lstStyle/>
          <a:p>
            <a:r>
              <a:rPr lang="en-GB" sz="1600" noProof="0" dirty="0" smtClean="0">
                <a:solidFill>
                  <a:schemeClr val="accent1"/>
                </a:solidFill>
              </a:rPr>
              <a:t>White-Collar Crime</a:t>
            </a:r>
            <a:endParaRPr lang="en-GB" sz="1600" noProof="0" dirty="0">
              <a:solidFill>
                <a:schemeClr val="accent1"/>
              </a:solidFill>
            </a:endParaRPr>
          </a:p>
        </p:txBody>
      </p:sp>
      <p:sp>
        <p:nvSpPr>
          <p:cNvPr id="16" name="Rechteck 15">
            <a:extLst>
              <a:ext uri="{FF2B5EF4-FFF2-40B4-BE49-F238E27FC236}">
                <a16:creationId xmlns:a16="http://schemas.microsoft.com/office/drawing/2014/main" id="{79891FB1-1C74-45A8-AF3C-F68C4B93E980}"/>
              </a:ext>
            </a:extLst>
          </p:cNvPr>
          <p:cNvSpPr/>
          <p:nvPr userDrawn="1"/>
        </p:nvSpPr>
        <p:spPr>
          <a:xfrm>
            <a:off x="3239852" y="3392996"/>
            <a:ext cx="2664296" cy="73764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tIns="90000" rIns="144000" bIns="90000" rtlCol="0" anchor="t"/>
          <a:lstStyle/>
          <a:p>
            <a:r>
              <a:rPr lang="de-CH" sz="1600" noProof="0" dirty="0" smtClean="0">
                <a:solidFill>
                  <a:schemeClr val="accent1"/>
                </a:solidFill>
              </a:rPr>
              <a:t>Immaterialgüterrecht</a:t>
            </a:r>
            <a:r>
              <a:rPr lang="de-CH" sz="1600" baseline="0" noProof="0" dirty="0" smtClean="0">
                <a:solidFill>
                  <a:schemeClr val="accent1"/>
                </a:solidFill>
              </a:rPr>
              <a:t> (IP)</a:t>
            </a:r>
            <a:endParaRPr lang="de-CH" sz="1600" noProof="0" dirty="0">
              <a:solidFill>
                <a:schemeClr val="accent1"/>
              </a:solidFill>
            </a:endParaRPr>
          </a:p>
        </p:txBody>
      </p:sp>
      <p:sp>
        <p:nvSpPr>
          <p:cNvPr id="17" name="Rechteck 16">
            <a:extLst>
              <a:ext uri="{FF2B5EF4-FFF2-40B4-BE49-F238E27FC236}">
                <a16:creationId xmlns:a16="http://schemas.microsoft.com/office/drawing/2014/main" id="{C644DFBA-1480-414E-AF50-846AD3168087}"/>
              </a:ext>
            </a:extLst>
          </p:cNvPr>
          <p:cNvSpPr/>
          <p:nvPr userDrawn="1"/>
        </p:nvSpPr>
        <p:spPr>
          <a:xfrm>
            <a:off x="3239852" y="4383106"/>
            <a:ext cx="2664296" cy="73764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tIns="90000" rIns="144000" bIns="90000" rtlCol="0" anchor="t"/>
          <a:lstStyle/>
          <a:p>
            <a:r>
              <a:rPr lang="en-GB" sz="1600" noProof="0" dirty="0" smtClean="0">
                <a:solidFill>
                  <a:schemeClr val="accent1"/>
                </a:solidFill>
              </a:rPr>
              <a:t>Private Clients</a:t>
            </a:r>
            <a:endParaRPr lang="en-GB" sz="1600" noProof="0" dirty="0">
              <a:solidFill>
                <a:schemeClr val="accent1"/>
              </a:solidFill>
            </a:endParaRPr>
          </a:p>
        </p:txBody>
      </p:sp>
      <p:sp>
        <p:nvSpPr>
          <p:cNvPr id="18" name="Rechteck 17">
            <a:extLst>
              <a:ext uri="{FF2B5EF4-FFF2-40B4-BE49-F238E27FC236}">
                <a16:creationId xmlns:a16="http://schemas.microsoft.com/office/drawing/2014/main" id="{A4482801-E68F-4213-B7C8-4D796012414F}"/>
              </a:ext>
            </a:extLst>
          </p:cNvPr>
          <p:cNvSpPr/>
          <p:nvPr userDrawn="1"/>
        </p:nvSpPr>
        <p:spPr>
          <a:xfrm>
            <a:off x="3239852" y="5373216"/>
            <a:ext cx="2664296" cy="73764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tIns="90000" rIns="144000" bIns="90000" rtlCol="0" anchor="t"/>
          <a:lstStyle/>
          <a:p>
            <a:r>
              <a:rPr lang="de-CH" sz="1600" noProof="0" dirty="0" smtClean="0">
                <a:solidFill>
                  <a:schemeClr val="accent1"/>
                </a:solidFill>
              </a:rPr>
              <a:t>Sportrecht</a:t>
            </a:r>
            <a:endParaRPr lang="de-CH" sz="1600" noProof="0" dirty="0">
              <a:solidFill>
                <a:schemeClr val="accent1"/>
              </a:solidFill>
            </a:endParaRPr>
          </a:p>
        </p:txBody>
      </p:sp>
      <p:sp>
        <p:nvSpPr>
          <p:cNvPr id="19" name="Rechteck 18">
            <a:extLst>
              <a:ext uri="{FF2B5EF4-FFF2-40B4-BE49-F238E27FC236}">
                <a16:creationId xmlns:a16="http://schemas.microsoft.com/office/drawing/2014/main" id="{86AE6735-E491-4565-90BD-8676517250EA}"/>
              </a:ext>
            </a:extLst>
          </p:cNvPr>
          <p:cNvSpPr/>
          <p:nvPr userDrawn="1"/>
        </p:nvSpPr>
        <p:spPr>
          <a:xfrm>
            <a:off x="6156176" y="1412776"/>
            <a:ext cx="2664296" cy="73764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tIns="90000" rIns="144000" bIns="90000" rtlCol="0" anchor="t"/>
          <a:lstStyle/>
          <a:p>
            <a:r>
              <a:rPr lang="de-CH" sz="1600" noProof="0" dirty="0" smtClean="0">
                <a:solidFill>
                  <a:schemeClr val="accent1"/>
                </a:solidFill>
              </a:rPr>
              <a:t>Kapitalmarktrecht</a:t>
            </a:r>
            <a:endParaRPr lang="de-CH" sz="1600" noProof="0" dirty="0">
              <a:solidFill>
                <a:schemeClr val="accent1"/>
              </a:solidFill>
            </a:endParaRPr>
          </a:p>
        </p:txBody>
      </p:sp>
      <p:sp>
        <p:nvSpPr>
          <p:cNvPr id="20" name="Rechteck 19">
            <a:extLst>
              <a:ext uri="{FF2B5EF4-FFF2-40B4-BE49-F238E27FC236}">
                <a16:creationId xmlns:a16="http://schemas.microsoft.com/office/drawing/2014/main" id="{F6DADE76-39A1-441F-AC26-248B1A35D407}"/>
              </a:ext>
            </a:extLst>
          </p:cNvPr>
          <p:cNvSpPr/>
          <p:nvPr userDrawn="1"/>
        </p:nvSpPr>
        <p:spPr>
          <a:xfrm>
            <a:off x="6156176" y="2402886"/>
            <a:ext cx="2664296" cy="73764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tIns="90000" rIns="144000" bIns="90000" rtlCol="0" anchor="t"/>
          <a:lstStyle/>
          <a:p>
            <a:r>
              <a:rPr lang="en-GB" sz="1600" noProof="0" dirty="0" smtClean="0">
                <a:solidFill>
                  <a:schemeClr val="accent1"/>
                </a:solidFill>
              </a:rPr>
              <a:t>Investigations &amp; Enforcement</a:t>
            </a:r>
            <a:endParaRPr lang="en-GB" sz="1600" noProof="0" dirty="0">
              <a:solidFill>
                <a:schemeClr val="accent1"/>
              </a:solidFill>
            </a:endParaRPr>
          </a:p>
        </p:txBody>
      </p:sp>
      <p:sp>
        <p:nvSpPr>
          <p:cNvPr id="21" name="Rechteck 20">
            <a:extLst>
              <a:ext uri="{FF2B5EF4-FFF2-40B4-BE49-F238E27FC236}">
                <a16:creationId xmlns:a16="http://schemas.microsoft.com/office/drawing/2014/main" id="{8ECED4F2-2DEF-4E11-9B69-27F332F646BF}"/>
              </a:ext>
            </a:extLst>
          </p:cNvPr>
          <p:cNvSpPr/>
          <p:nvPr userDrawn="1"/>
        </p:nvSpPr>
        <p:spPr>
          <a:xfrm>
            <a:off x="6156176" y="3392996"/>
            <a:ext cx="2664296" cy="73764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tIns="90000" rIns="144000" bIns="90000" rtlCol="0" anchor="t"/>
          <a:lstStyle/>
          <a:p>
            <a:r>
              <a:rPr lang="de-CH" sz="1600" noProof="0" dirty="0" smtClean="0">
                <a:solidFill>
                  <a:schemeClr val="accent1"/>
                </a:solidFill>
              </a:rPr>
              <a:t>Technologie</a:t>
            </a:r>
            <a:endParaRPr lang="de-CH" sz="1600" noProof="0" dirty="0">
              <a:solidFill>
                <a:schemeClr val="accent1"/>
              </a:solidFill>
            </a:endParaRPr>
          </a:p>
        </p:txBody>
      </p:sp>
      <p:sp>
        <p:nvSpPr>
          <p:cNvPr id="22" name="Rechteck 21">
            <a:extLst>
              <a:ext uri="{FF2B5EF4-FFF2-40B4-BE49-F238E27FC236}">
                <a16:creationId xmlns:a16="http://schemas.microsoft.com/office/drawing/2014/main" id="{56859EB3-93B2-49D9-A85E-62D448B349F3}"/>
              </a:ext>
            </a:extLst>
          </p:cNvPr>
          <p:cNvSpPr/>
          <p:nvPr userDrawn="1"/>
        </p:nvSpPr>
        <p:spPr>
          <a:xfrm>
            <a:off x="6156176" y="4383106"/>
            <a:ext cx="2664296" cy="73764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tIns="90000" rIns="144000" bIns="90000" rtlCol="0" anchor="t"/>
          <a:lstStyle/>
          <a:p>
            <a:r>
              <a:rPr lang="de-CH" sz="1600" noProof="0" dirty="0" smtClean="0">
                <a:solidFill>
                  <a:schemeClr val="accent1"/>
                </a:solidFill>
              </a:rPr>
              <a:t>Immobilienrecht</a:t>
            </a:r>
            <a:endParaRPr lang="de-CH" sz="1600" noProof="0" dirty="0">
              <a:solidFill>
                <a:schemeClr val="accent1"/>
              </a:solidFill>
            </a:endParaRPr>
          </a:p>
        </p:txBody>
      </p:sp>
      <p:sp>
        <p:nvSpPr>
          <p:cNvPr id="23" name="Rechteck 22">
            <a:extLst>
              <a:ext uri="{FF2B5EF4-FFF2-40B4-BE49-F238E27FC236}">
                <a16:creationId xmlns:a16="http://schemas.microsoft.com/office/drawing/2014/main" id="{ACC84AC0-FCAD-484A-B5B9-C6CA9990389A}"/>
              </a:ext>
            </a:extLst>
          </p:cNvPr>
          <p:cNvSpPr/>
          <p:nvPr userDrawn="1"/>
        </p:nvSpPr>
        <p:spPr>
          <a:xfrm>
            <a:off x="6156176" y="5373216"/>
            <a:ext cx="2664296" cy="73764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tIns="90000" rIns="144000" bIns="90000" rtlCol="0" anchor="t"/>
          <a:lstStyle/>
          <a:p>
            <a:r>
              <a:rPr lang="de-CH" sz="1600" noProof="0" dirty="0" smtClean="0">
                <a:solidFill>
                  <a:schemeClr val="accent1"/>
                </a:solidFill>
              </a:rPr>
              <a:t>Arbeitsrecht</a:t>
            </a:r>
            <a:endParaRPr lang="en-GB" sz="1600" noProof="0" dirty="0">
              <a:solidFill>
                <a:schemeClr val="accent1"/>
              </a:solidFill>
            </a:endParaRPr>
          </a:p>
        </p:txBody>
      </p:sp>
      <p:sp>
        <p:nvSpPr>
          <p:cNvPr id="7" name="Textfeld 6"/>
          <p:cNvSpPr txBox="1"/>
          <p:nvPr userDrawn="1"/>
        </p:nvSpPr>
        <p:spPr>
          <a:xfrm>
            <a:off x="714375" y="594201"/>
            <a:ext cx="7720013" cy="492443"/>
          </a:xfrm>
          <a:prstGeom prst="rect">
            <a:avLst/>
          </a:prstGeom>
          <a:noFill/>
        </p:spPr>
        <p:txBody>
          <a:bodyPr wrap="square" lIns="0" tIns="0" rIns="0" bIns="0" rtlCol="0">
            <a:spAutoFit/>
          </a:bodyPr>
          <a:lstStyle/>
          <a:p>
            <a:pPr algn="ctr"/>
            <a:r>
              <a:rPr lang="en-GB" sz="3200" kern="1200" dirty="0" smtClean="0">
                <a:solidFill>
                  <a:schemeClr val="accent1"/>
                </a:solidFill>
                <a:latin typeface="+mj-lt"/>
                <a:ea typeface="+mn-ea"/>
                <a:cs typeface="+mn-cs"/>
              </a:rPr>
              <a:t>Practice Areas</a:t>
            </a:r>
            <a:endParaRPr lang="en-GB" sz="3200" kern="1200" dirty="0">
              <a:solidFill>
                <a:schemeClr val="accent1"/>
              </a:solidFill>
              <a:latin typeface="+mj-lt"/>
              <a:ea typeface="+mn-ea"/>
              <a:cs typeface="+mn-cs"/>
            </a:endParaRPr>
          </a:p>
        </p:txBody>
      </p:sp>
    </p:spTree>
    <p:extLst>
      <p:ext uri="{BB962C8B-B14F-4D97-AF65-F5344CB8AC3E}">
        <p14:creationId xmlns:p14="http://schemas.microsoft.com/office/powerpoint/2010/main" val="149194386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8_Sectors">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5BBAD49C-1BA8-4286-A820-251127CA06F8}" type="datetime1">
              <a:rPr lang="de-CH" smtClean="0"/>
              <a:t>13.09.2021</a:t>
            </a:fld>
            <a:endParaRPr lang="de-CH" dirty="0"/>
          </a:p>
        </p:txBody>
      </p:sp>
      <p:sp>
        <p:nvSpPr>
          <p:cNvPr id="5" name="Fußzeilenplatzhalter 4"/>
          <p:cNvSpPr>
            <a:spLocks noGrp="1"/>
          </p:cNvSpPr>
          <p:nvPr>
            <p:ph type="ftr" sz="quarter" idx="11"/>
          </p:nvPr>
        </p:nvSpPr>
        <p:spPr/>
        <p:txBody>
          <a:bodyPr/>
          <a:lstStyle/>
          <a:p>
            <a:endParaRPr lang="de-CH" dirty="0"/>
          </a:p>
        </p:txBody>
      </p:sp>
      <p:sp>
        <p:nvSpPr>
          <p:cNvPr id="6" name="Foliennummernplatzhalter 5"/>
          <p:cNvSpPr>
            <a:spLocks noGrp="1"/>
          </p:cNvSpPr>
          <p:nvPr>
            <p:ph type="sldNum" sz="quarter" idx="12"/>
          </p:nvPr>
        </p:nvSpPr>
        <p:spPr/>
        <p:txBody>
          <a:bodyPr/>
          <a:lstStyle/>
          <a:p>
            <a:fld id="{442AD375-037F-43D0-B059-5172DA06796A}" type="slidenum">
              <a:rPr lang="de-CH" smtClean="0"/>
              <a:t>‹Nr.›</a:t>
            </a:fld>
            <a:endParaRPr lang="de-CH" dirty="0"/>
          </a:p>
        </p:txBody>
      </p:sp>
      <p:sp>
        <p:nvSpPr>
          <p:cNvPr id="3" name="Textfeld 2"/>
          <p:cNvSpPr txBox="1"/>
          <p:nvPr userDrawn="1"/>
        </p:nvSpPr>
        <p:spPr>
          <a:xfrm>
            <a:off x="714375" y="293688"/>
            <a:ext cx="7720013" cy="184666"/>
          </a:xfrm>
          <a:prstGeom prst="rect">
            <a:avLst/>
          </a:prstGeom>
          <a:noFill/>
        </p:spPr>
        <p:txBody>
          <a:bodyPr wrap="square" lIns="0" tIns="0" rIns="0" bIns="0" rtlCol="0">
            <a:spAutoFit/>
          </a:bodyPr>
          <a:lstStyle/>
          <a:p>
            <a:pPr algn="ctr"/>
            <a:r>
              <a:rPr lang="de-CH" sz="1200" cap="all" baseline="0" noProof="0" dirty="0" smtClean="0">
                <a:solidFill>
                  <a:schemeClr val="tx2"/>
                </a:solidFill>
              </a:rPr>
              <a:t>Praxisbezogene Rechtsberatung</a:t>
            </a:r>
            <a:endParaRPr lang="de-CH" sz="1200" cap="all" baseline="0" noProof="0" dirty="0">
              <a:solidFill>
                <a:schemeClr val="tx2"/>
              </a:solidFill>
            </a:endParaRPr>
          </a:p>
        </p:txBody>
      </p:sp>
      <p:sp>
        <p:nvSpPr>
          <p:cNvPr id="9" name="Rechteck 8">
            <a:extLst>
              <a:ext uri="{FF2B5EF4-FFF2-40B4-BE49-F238E27FC236}">
                <a16:creationId xmlns:a16="http://schemas.microsoft.com/office/drawing/2014/main" id="{073D412D-FF91-4E99-A049-BAFA2326F1A7}"/>
              </a:ext>
            </a:extLst>
          </p:cNvPr>
          <p:cNvSpPr/>
          <p:nvPr userDrawn="1"/>
        </p:nvSpPr>
        <p:spPr>
          <a:xfrm>
            <a:off x="323528" y="1412776"/>
            <a:ext cx="2664296" cy="138571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tIns="90000" rIns="144000" bIns="90000" rtlCol="0" anchor="t"/>
          <a:lstStyle/>
          <a:p>
            <a:r>
              <a:rPr lang="de-CH" sz="1600" noProof="0" dirty="0" smtClean="0">
                <a:solidFill>
                  <a:schemeClr val="accent1"/>
                </a:solidFill>
              </a:rPr>
              <a:t>Energie, Chemie &amp; Rohstoffe</a:t>
            </a:r>
            <a:endParaRPr lang="de-CH" sz="1600" noProof="0" dirty="0">
              <a:solidFill>
                <a:schemeClr val="accent1"/>
              </a:solidFill>
            </a:endParaRPr>
          </a:p>
        </p:txBody>
      </p:sp>
      <p:sp>
        <p:nvSpPr>
          <p:cNvPr id="10" name="Rechteck 9">
            <a:extLst>
              <a:ext uri="{FF2B5EF4-FFF2-40B4-BE49-F238E27FC236}">
                <a16:creationId xmlns:a16="http://schemas.microsoft.com/office/drawing/2014/main" id="{D68D4C2E-B7FF-4513-A7C8-955851C7C2B2}"/>
              </a:ext>
            </a:extLst>
          </p:cNvPr>
          <p:cNvSpPr/>
          <p:nvPr userDrawn="1"/>
        </p:nvSpPr>
        <p:spPr>
          <a:xfrm>
            <a:off x="323528" y="3024176"/>
            <a:ext cx="2664296" cy="138571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tIns="90000" rIns="144000" bIns="90000" rtlCol="0" anchor="t"/>
          <a:lstStyle/>
          <a:p>
            <a:r>
              <a:rPr lang="de-CH" sz="1600" noProof="0" dirty="0" smtClean="0">
                <a:solidFill>
                  <a:schemeClr val="accent1"/>
                </a:solidFill>
              </a:rPr>
              <a:t>Infrastruktur &amp; Transport</a:t>
            </a:r>
            <a:endParaRPr lang="de-CH" sz="1600" noProof="0" dirty="0">
              <a:solidFill>
                <a:schemeClr val="accent1"/>
              </a:solidFill>
            </a:endParaRPr>
          </a:p>
        </p:txBody>
      </p:sp>
      <p:sp>
        <p:nvSpPr>
          <p:cNvPr id="11" name="Rechteck 10">
            <a:extLst>
              <a:ext uri="{FF2B5EF4-FFF2-40B4-BE49-F238E27FC236}">
                <a16:creationId xmlns:a16="http://schemas.microsoft.com/office/drawing/2014/main" id="{0F13B74C-1649-4771-8E69-2A3CE19AB375}"/>
              </a:ext>
            </a:extLst>
          </p:cNvPr>
          <p:cNvSpPr/>
          <p:nvPr userDrawn="1"/>
        </p:nvSpPr>
        <p:spPr>
          <a:xfrm>
            <a:off x="323528" y="4635575"/>
            <a:ext cx="2664296" cy="138571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tIns="90000" rIns="144000" bIns="90000" rtlCol="0" anchor="t"/>
          <a:lstStyle/>
          <a:p>
            <a:r>
              <a:rPr lang="de-CH" sz="1600" noProof="0" dirty="0" smtClean="0">
                <a:solidFill>
                  <a:schemeClr val="accent1"/>
                </a:solidFill>
              </a:rPr>
              <a:t>Öffentlicher</a:t>
            </a:r>
            <a:r>
              <a:rPr lang="de-CH" sz="1600" baseline="0" noProof="0" dirty="0" smtClean="0">
                <a:solidFill>
                  <a:schemeClr val="accent1"/>
                </a:solidFill>
              </a:rPr>
              <a:t> Sektor</a:t>
            </a:r>
            <a:endParaRPr lang="en-GB" sz="1600" noProof="0" dirty="0">
              <a:solidFill>
                <a:schemeClr val="accent1"/>
              </a:solidFill>
            </a:endParaRPr>
          </a:p>
        </p:txBody>
      </p:sp>
      <p:sp>
        <p:nvSpPr>
          <p:cNvPr id="14" name="Rechteck 13">
            <a:extLst>
              <a:ext uri="{FF2B5EF4-FFF2-40B4-BE49-F238E27FC236}">
                <a16:creationId xmlns:a16="http://schemas.microsoft.com/office/drawing/2014/main" id="{56092807-A491-4281-9320-1DD422C1E7C4}"/>
              </a:ext>
            </a:extLst>
          </p:cNvPr>
          <p:cNvSpPr/>
          <p:nvPr userDrawn="1"/>
        </p:nvSpPr>
        <p:spPr>
          <a:xfrm>
            <a:off x="3239852" y="1412776"/>
            <a:ext cx="2664296" cy="138571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tIns="90000" rIns="144000" bIns="90000" rtlCol="0" anchor="t"/>
          <a:lstStyle/>
          <a:p>
            <a:r>
              <a:rPr lang="de-CH" sz="1600" noProof="0" dirty="0" smtClean="0">
                <a:solidFill>
                  <a:schemeClr val="accent1"/>
                </a:solidFill>
              </a:rPr>
              <a:t>Finanzdienstleistungen</a:t>
            </a:r>
            <a:endParaRPr lang="de-CH" sz="1600" noProof="0" dirty="0">
              <a:solidFill>
                <a:schemeClr val="accent1"/>
              </a:solidFill>
            </a:endParaRPr>
          </a:p>
        </p:txBody>
      </p:sp>
      <p:sp>
        <p:nvSpPr>
          <p:cNvPr id="15" name="Rechteck 14">
            <a:extLst>
              <a:ext uri="{FF2B5EF4-FFF2-40B4-BE49-F238E27FC236}">
                <a16:creationId xmlns:a16="http://schemas.microsoft.com/office/drawing/2014/main" id="{7581F94E-D2A3-4592-A357-0A63A375CCAB}"/>
              </a:ext>
            </a:extLst>
          </p:cNvPr>
          <p:cNvSpPr/>
          <p:nvPr userDrawn="1"/>
        </p:nvSpPr>
        <p:spPr>
          <a:xfrm>
            <a:off x="3239852" y="3024176"/>
            <a:ext cx="2664296" cy="138571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tIns="90000" rIns="144000" bIns="90000" rtlCol="0" anchor="t"/>
          <a:lstStyle/>
          <a:p>
            <a:r>
              <a:rPr lang="de-CH" sz="1600" noProof="0" dirty="0" smtClean="0">
                <a:solidFill>
                  <a:schemeClr val="accent1"/>
                </a:solidFill>
              </a:rPr>
              <a:t>Freizeit</a:t>
            </a:r>
            <a:endParaRPr lang="de-CH" sz="1600" noProof="0" dirty="0">
              <a:solidFill>
                <a:schemeClr val="accent1"/>
              </a:solidFill>
            </a:endParaRPr>
          </a:p>
        </p:txBody>
      </p:sp>
      <p:sp>
        <p:nvSpPr>
          <p:cNvPr id="16" name="Rechteck 15">
            <a:extLst>
              <a:ext uri="{FF2B5EF4-FFF2-40B4-BE49-F238E27FC236}">
                <a16:creationId xmlns:a16="http://schemas.microsoft.com/office/drawing/2014/main" id="{79891FB1-1C74-45A8-AF3C-F68C4B93E980}"/>
              </a:ext>
            </a:extLst>
          </p:cNvPr>
          <p:cNvSpPr/>
          <p:nvPr userDrawn="1"/>
        </p:nvSpPr>
        <p:spPr>
          <a:xfrm>
            <a:off x="3239852" y="4635575"/>
            <a:ext cx="2664296" cy="138571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tIns="90000" rIns="144000" bIns="90000" rtlCol="0" anchor="t"/>
          <a:lstStyle/>
          <a:p>
            <a:r>
              <a:rPr lang="de-CH" sz="1600" noProof="0" dirty="0" smtClean="0">
                <a:solidFill>
                  <a:schemeClr val="accent1"/>
                </a:solidFill>
              </a:rPr>
              <a:t>Immobilien</a:t>
            </a:r>
            <a:endParaRPr lang="de-CH" sz="1600" noProof="0" dirty="0">
              <a:solidFill>
                <a:schemeClr val="accent1"/>
              </a:solidFill>
            </a:endParaRPr>
          </a:p>
        </p:txBody>
      </p:sp>
      <p:sp>
        <p:nvSpPr>
          <p:cNvPr id="19" name="Rechteck 18">
            <a:extLst>
              <a:ext uri="{FF2B5EF4-FFF2-40B4-BE49-F238E27FC236}">
                <a16:creationId xmlns:a16="http://schemas.microsoft.com/office/drawing/2014/main" id="{86AE6735-E491-4565-90BD-8676517250EA}"/>
              </a:ext>
            </a:extLst>
          </p:cNvPr>
          <p:cNvSpPr/>
          <p:nvPr userDrawn="1"/>
        </p:nvSpPr>
        <p:spPr>
          <a:xfrm>
            <a:off x="6156176" y="1412776"/>
            <a:ext cx="2664296" cy="138571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tIns="90000" rIns="144000" bIns="90000" rtlCol="0" anchor="t"/>
          <a:lstStyle/>
          <a:p>
            <a:r>
              <a:rPr lang="de-CH" sz="1600" noProof="0" dirty="0" smtClean="0">
                <a:solidFill>
                  <a:schemeClr val="accent1"/>
                </a:solidFill>
              </a:rPr>
              <a:t>Industrie</a:t>
            </a:r>
            <a:endParaRPr lang="de-CH" sz="1600" noProof="0" dirty="0">
              <a:solidFill>
                <a:schemeClr val="accent1"/>
              </a:solidFill>
            </a:endParaRPr>
          </a:p>
        </p:txBody>
      </p:sp>
      <p:sp>
        <p:nvSpPr>
          <p:cNvPr id="20" name="Rechteck 19">
            <a:extLst>
              <a:ext uri="{FF2B5EF4-FFF2-40B4-BE49-F238E27FC236}">
                <a16:creationId xmlns:a16="http://schemas.microsoft.com/office/drawing/2014/main" id="{F6DADE76-39A1-441F-AC26-248B1A35D407}"/>
              </a:ext>
            </a:extLst>
          </p:cNvPr>
          <p:cNvSpPr/>
          <p:nvPr userDrawn="1"/>
        </p:nvSpPr>
        <p:spPr>
          <a:xfrm>
            <a:off x="6156176" y="3024176"/>
            <a:ext cx="2664296" cy="138571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tIns="90000" rIns="144000" bIns="90000" rtlCol="0" anchor="t"/>
          <a:lstStyle/>
          <a:p>
            <a:r>
              <a:rPr lang="en-GB" sz="1600" b="0" noProof="0" dirty="0" smtClean="0">
                <a:solidFill>
                  <a:schemeClr val="accent1"/>
                </a:solidFill>
              </a:rPr>
              <a:t>Life Sciences</a:t>
            </a:r>
          </a:p>
        </p:txBody>
      </p:sp>
      <p:sp>
        <p:nvSpPr>
          <p:cNvPr id="21" name="Rechteck 20">
            <a:extLst>
              <a:ext uri="{FF2B5EF4-FFF2-40B4-BE49-F238E27FC236}">
                <a16:creationId xmlns:a16="http://schemas.microsoft.com/office/drawing/2014/main" id="{8ECED4F2-2DEF-4E11-9B69-27F332F646BF}"/>
              </a:ext>
            </a:extLst>
          </p:cNvPr>
          <p:cNvSpPr/>
          <p:nvPr userDrawn="1"/>
        </p:nvSpPr>
        <p:spPr>
          <a:xfrm>
            <a:off x="6156176" y="4635575"/>
            <a:ext cx="2664296" cy="138571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162000" tIns="90000" rIns="144000" bIns="90000" rtlCol="0" anchor="t"/>
          <a:lstStyle/>
          <a:p>
            <a:r>
              <a:rPr lang="de-CH" sz="1600" noProof="0" dirty="0" smtClean="0">
                <a:solidFill>
                  <a:schemeClr val="accent1"/>
                </a:solidFill>
              </a:rPr>
              <a:t>Technologie</a:t>
            </a:r>
            <a:endParaRPr lang="de-CH" sz="1600" noProof="0" dirty="0">
              <a:solidFill>
                <a:schemeClr val="accent1"/>
              </a:solidFill>
            </a:endParaRPr>
          </a:p>
        </p:txBody>
      </p:sp>
      <p:sp>
        <p:nvSpPr>
          <p:cNvPr id="7" name="Textfeld 6"/>
          <p:cNvSpPr txBox="1"/>
          <p:nvPr userDrawn="1"/>
        </p:nvSpPr>
        <p:spPr>
          <a:xfrm>
            <a:off x="714375" y="561268"/>
            <a:ext cx="7720013" cy="492443"/>
          </a:xfrm>
          <a:prstGeom prst="rect">
            <a:avLst/>
          </a:prstGeom>
          <a:noFill/>
        </p:spPr>
        <p:txBody>
          <a:bodyPr wrap="square" lIns="0" tIns="0" rIns="0" bIns="0" rtlCol="0">
            <a:spAutoFit/>
          </a:bodyPr>
          <a:lstStyle/>
          <a:p>
            <a:pPr algn="ctr"/>
            <a:r>
              <a:rPr lang="en-GB" sz="3200" kern="1200" dirty="0" smtClean="0">
                <a:solidFill>
                  <a:schemeClr val="accent1"/>
                </a:solidFill>
                <a:latin typeface="+mj-lt"/>
                <a:ea typeface="+mn-ea"/>
                <a:cs typeface="+mn-cs"/>
              </a:rPr>
              <a:t>Sectors</a:t>
            </a:r>
            <a:endParaRPr lang="en-GB" sz="3200" kern="1200" dirty="0">
              <a:solidFill>
                <a:schemeClr val="accent1"/>
              </a:solidFill>
              <a:latin typeface="+mj-lt"/>
              <a:ea typeface="+mn-ea"/>
              <a:cs typeface="+mn-cs"/>
            </a:endParaRPr>
          </a:p>
        </p:txBody>
      </p:sp>
    </p:spTree>
    <p:extLst>
      <p:ext uri="{BB962C8B-B14F-4D97-AF65-F5344CB8AC3E}">
        <p14:creationId xmlns:p14="http://schemas.microsoft.com/office/powerpoint/2010/main" val="188459967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07_Rankings">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5BBAD49C-1BA8-4286-A820-251127CA06F8}" type="datetime1">
              <a:rPr lang="de-CH" smtClean="0"/>
              <a:t>13.09.2021</a:t>
            </a:fld>
            <a:endParaRPr lang="de-CH" dirty="0"/>
          </a:p>
        </p:txBody>
      </p:sp>
      <p:sp>
        <p:nvSpPr>
          <p:cNvPr id="5" name="Fußzeilenplatzhalter 4"/>
          <p:cNvSpPr>
            <a:spLocks noGrp="1"/>
          </p:cNvSpPr>
          <p:nvPr>
            <p:ph type="ftr" sz="quarter" idx="11"/>
          </p:nvPr>
        </p:nvSpPr>
        <p:spPr/>
        <p:txBody>
          <a:bodyPr/>
          <a:lstStyle/>
          <a:p>
            <a:endParaRPr lang="de-CH" dirty="0"/>
          </a:p>
        </p:txBody>
      </p:sp>
      <p:sp>
        <p:nvSpPr>
          <p:cNvPr id="6" name="Foliennummernplatzhalter 5"/>
          <p:cNvSpPr>
            <a:spLocks noGrp="1"/>
          </p:cNvSpPr>
          <p:nvPr>
            <p:ph type="sldNum" sz="quarter" idx="12"/>
          </p:nvPr>
        </p:nvSpPr>
        <p:spPr/>
        <p:txBody>
          <a:bodyPr/>
          <a:lstStyle/>
          <a:p>
            <a:fld id="{442AD375-037F-43D0-B059-5172DA06796A}" type="slidenum">
              <a:rPr lang="de-CH" smtClean="0"/>
              <a:t>‹Nr.›</a:t>
            </a:fld>
            <a:endParaRPr lang="de-CH" dirty="0"/>
          </a:p>
        </p:txBody>
      </p:sp>
      <p:sp>
        <p:nvSpPr>
          <p:cNvPr id="8" name="Textplatzhalter 7">
            <a:extLst>
              <a:ext uri="{FF2B5EF4-FFF2-40B4-BE49-F238E27FC236}">
                <a16:creationId xmlns:a16="http://schemas.microsoft.com/office/drawing/2014/main" id="{E750DEFF-B0CE-4C99-95A4-892618683819}"/>
              </a:ext>
            </a:extLst>
          </p:cNvPr>
          <p:cNvSpPr>
            <a:spLocks noGrp="1"/>
          </p:cNvSpPr>
          <p:nvPr>
            <p:ph type="body" sz="quarter" idx="13" hasCustomPrompt="1"/>
          </p:nvPr>
        </p:nvSpPr>
        <p:spPr>
          <a:xfrm>
            <a:off x="706582" y="289638"/>
            <a:ext cx="7730836" cy="190912"/>
          </a:xfrm>
        </p:spPr>
        <p:txBody>
          <a:bodyPr/>
          <a:lstStyle>
            <a:lvl1pPr algn="ctr">
              <a:defRPr sz="1200" cap="all" spc="60" baseline="0">
                <a:solidFill>
                  <a:schemeClr val="tx2"/>
                </a:solidFill>
              </a:defRPr>
            </a:lvl1pPr>
          </a:lstStyle>
          <a:p>
            <a:pPr lvl="0"/>
            <a:r>
              <a:rPr lang="de-DE" dirty="0"/>
              <a:t>Untertitel durch Klicken Hinzufügen</a:t>
            </a:r>
          </a:p>
        </p:txBody>
      </p:sp>
      <p:sp>
        <p:nvSpPr>
          <p:cNvPr id="3" name="Textfeld 2"/>
          <p:cNvSpPr txBox="1"/>
          <p:nvPr userDrawn="1"/>
        </p:nvSpPr>
        <p:spPr>
          <a:xfrm>
            <a:off x="714375" y="579343"/>
            <a:ext cx="7720013" cy="492443"/>
          </a:xfrm>
          <a:prstGeom prst="rect">
            <a:avLst/>
          </a:prstGeom>
          <a:noFill/>
        </p:spPr>
        <p:txBody>
          <a:bodyPr wrap="square" lIns="0" tIns="0" rIns="0" bIns="0" rtlCol="0">
            <a:spAutoFit/>
          </a:bodyPr>
          <a:lstStyle/>
          <a:p>
            <a:pPr algn="ctr"/>
            <a:r>
              <a:rPr lang="en-GB" sz="3200" dirty="0" smtClean="0">
                <a:solidFill>
                  <a:schemeClr val="accent1"/>
                </a:solidFill>
                <a:latin typeface="+mj-lt"/>
              </a:rPr>
              <a:t>Top Tier</a:t>
            </a:r>
            <a:endParaRPr lang="en-GB" sz="3200" dirty="0">
              <a:solidFill>
                <a:schemeClr val="accent1"/>
              </a:solidFill>
              <a:latin typeface="+mj-lt"/>
            </a:endParaRPr>
          </a:p>
        </p:txBody>
      </p:sp>
      <p:pic>
        <p:nvPicPr>
          <p:cNvPr id="32" name="Grafik 5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671170" y="1989000"/>
            <a:ext cx="1238182" cy="1440000"/>
          </a:xfrm>
          <a:prstGeom prst="rect">
            <a:avLst/>
          </a:prstGeom>
        </p:spPr>
      </p:pic>
      <p:pic>
        <p:nvPicPr>
          <p:cNvPr id="9" name="Grafik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349421" y="2327446"/>
            <a:ext cx="1470729" cy="843742"/>
          </a:xfrm>
          <a:prstGeom prst="rect">
            <a:avLst/>
          </a:prstGeom>
        </p:spPr>
      </p:pic>
      <p:sp>
        <p:nvSpPr>
          <p:cNvPr id="12" name="Textfeld 11"/>
          <p:cNvSpPr txBox="1"/>
          <p:nvPr userDrawn="1"/>
        </p:nvSpPr>
        <p:spPr>
          <a:xfrm>
            <a:off x="467544" y="4005263"/>
            <a:ext cx="1440000" cy="1692771"/>
          </a:xfrm>
          <a:prstGeom prst="rect">
            <a:avLst/>
          </a:prstGeom>
          <a:noFill/>
        </p:spPr>
        <p:txBody>
          <a:bodyPr wrap="square" lIns="0" tIns="0" rIns="0" bIns="0" rtlCol="0">
            <a:spAutoFit/>
          </a:bodyPr>
          <a:lstStyle/>
          <a:p>
            <a:pPr marL="0" marR="0" lvl="0" indent="0" algn="ctr" defTabSz="914400" rtl="0" eaLnBrk="1" fontAlgn="auto" latinLnBrk="0" hangingPunct="1">
              <a:lnSpc>
                <a:spcPct val="110000"/>
              </a:lnSpc>
              <a:spcBef>
                <a:spcPts val="0"/>
              </a:spcBef>
              <a:spcAft>
                <a:spcPts val="0"/>
              </a:spcAft>
              <a:buClrTx/>
              <a:buSzTx/>
              <a:buFontTx/>
              <a:buNone/>
              <a:tabLst/>
              <a:defRPr/>
            </a:pPr>
            <a:r>
              <a:rPr lang="en-GB" sz="1000" dirty="0" smtClean="0">
                <a:solidFill>
                  <a:srgbClr val="928D88"/>
                </a:solidFill>
              </a:rPr>
              <a:t>“</a:t>
            </a:r>
            <a:r>
              <a:rPr lang="en-US" sz="1000" dirty="0" smtClean="0">
                <a:solidFill>
                  <a:srgbClr val="928D88"/>
                </a:solidFill>
              </a:rPr>
              <a:t>Clients report that the team 'provides legal advice of extremely good quality,' particularly highlighting the 'good understanding of our business needs and ability to find practical solutions.'</a:t>
            </a:r>
            <a:r>
              <a:rPr lang="en-GB" sz="1000" noProof="0" dirty="0" smtClean="0">
                <a:solidFill>
                  <a:srgbClr val="928D88"/>
                </a:solidFill>
              </a:rPr>
              <a:t>”</a:t>
            </a:r>
          </a:p>
        </p:txBody>
      </p:sp>
      <p:sp>
        <p:nvSpPr>
          <p:cNvPr id="35" name="Textfeld 34"/>
          <p:cNvSpPr txBox="1"/>
          <p:nvPr userDrawn="1"/>
        </p:nvSpPr>
        <p:spPr>
          <a:xfrm>
            <a:off x="2271082" y="4005263"/>
            <a:ext cx="1440000" cy="1862048"/>
          </a:xfrm>
          <a:prstGeom prst="rect">
            <a:avLst/>
          </a:prstGeom>
          <a:noFill/>
        </p:spPr>
        <p:txBody>
          <a:bodyPr wrap="square" lIns="0" tIns="0" rIns="0" bIns="0" rtlCol="0">
            <a:spAutoFit/>
          </a:bodyPr>
          <a:lstStyle/>
          <a:p>
            <a:pPr algn="ctr">
              <a:lnSpc>
                <a:spcPct val="110000"/>
              </a:lnSpc>
            </a:pPr>
            <a:r>
              <a:rPr lang="en-GB" sz="1000" noProof="0" dirty="0" smtClean="0">
                <a:solidFill>
                  <a:srgbClr val="928D88"/>
                </a:solidFill>
              </a:rPr>
              <a:t>“</a:t>
            </a:r>
            <a:r>
              <a:rPr lang="de-CH" sz="1000" kern="1200" dirty="0" smtClean="0">
                <a:solidFill>
                  <a:srgbClr val="928D88"/>
                </a:solidFill>
                <a:latin typeface="+mn-lt"/>
                <a:ea typeface="+mn-ea"/>
                <a:cs typeface="+mn-cs"/>
              </a:rPr>
              <a:t>The team’s strengths are its responsiveness, its in-depth legal expertise, its strategic mind and its outcome-oriented approach and high commitment.</a:t>
            </a:r>
            <a:r>
              <a:rPr lang="en-GB" sz="1000" kern="1200" noProof="0" dirty="0" smtClean="0">
                <a:solidFill>
                  <a:srgbClr val="928D88"/>
                </a:solidFill>
                <a:latin typeface="+mn-lt"/>
                <a:ea typeface="+mn-ea"/>
                <a:cs typeface="+mn-cs"/>
              </a:rPr>
              <a:t>”</a:t>
            </a:r>
          </a:p>
          <a:p>
            <a:pPr algn="ctr">
              <a:lnSpc>
                <a:spcPct val="110000"/>
              </a:lnSpc>
            </a:pPr>
            <a:endParaRPr lang="en-GB" sz="1000" noProof="0" dirty="0" smtClean="0">
              <a:solidFill>
                <a:srgbClr val="928D88"/>
              </a:solidFill>
            </a:endParaRPr>
          </a:p>
          <a:p>
            <a:pPr algn="ctr">
              <a:lnSpc>
                <a:spcPct val="110000"/>
              </a:lnSpc>
            </a:pPr>
            <a:r>
              <a:rPr lang="en-GB" sz="1000" noProof="0" dirty="0" smtClean="0">
                <a:solidFill>
                  <a:srgbClr val="928D88"/>
                </a:solidFill>
              </a:rPr>
              <a:t>“... an excellent choice for all truly important matters”</a:t>
            </a:r>
            <a:endParaRPr lang="en-GB" sz="1000" noProof="0" dirty="0">
              <a:solidFill>
                <a:srgbClr val="928D88"/>
              </a:solidFill>
            </a:endParaRPr>
          </a:p>
        </p:txBody>
      </p:sp>
      <p:sp>
        <p:nvSpPr>
          <p:cNvPr id="36" name="Textfeld 35"/>
          <p:cNvSpPr txBox="1"/>
          <p:nvPr userDrawn="1"/>
        </p:nvSpPr>
        <p:spPr>
          <a:xfrm>
            <a:off x="3924300" y="4005263"/>
            <a:ext cx="1440000" cy="1354217"/>
          </a:xfrm>
          <a:prstGeom prst="rect">
            <a:avLst/>
          </a:prstGeom>
          <a:noFill/>
        </p:spPr>
        <p:txBody>
          <a:bodyPr wrap="square" lIns="0" tIns="0" rIns="0" bIns="0" rtlCol="0">
            <a:spAutoFit/>
          </a:bodyPr>
          <a:lstStyle/>
          <a:p>
            <a:pPr algn="ctr">
              <a:lnSpc>
                <a:spcPct val="110000"/>
              </a:lnSpc>
            </a:pPr>
            <a:r>
              <a:rPr lang="en-GB" sz="1000" noProof="0" dirty="0" smtClean="0">
                <a:solidFill>
                  <a:srgbClr val="928D88"/>
                </a:solidFill>
              </a:rPr>
              <a:t>“</a:t>
            </a:r>
            <a:r>
              <a:rPr lang="en-US" sz="1000" noProof="0" dirty="0" smtClean="0">
                <a:solidFill>
                  <a:srgbClr val="928D88"/>
                </a:solidFill>
              </a:rPr>
              <a:t>Strengths are availability, response time and technical knowledge.” </a:t>
            </a:r>
            <a:endParaRPr lang="en-GB" sz="1000" noProof="0" dirty="0" smtClean="0">
              <a:solidFill>
                <a:srgbClr val="928D88"/>
              </a:solidFill>
            </a:endParaRPr>
          </a:p>
          <a:p>
            <a:pPr algn="ctr">
              <a:lnSpc>
                <a:spcPct val="110000"/>
              </a:lnSpc>
            </a:pPr>
            <a:endParaRPr lang="en-GB" sz="1000" noProof="0" dirty="0" smtClean="0">
              <a:solidFill>
                <a:srgbClr val="928D88"/>
              </a:solidFill>
            </a:endParaRPr>
          </a:p>
          <a:p>
            <a:pPr algn="ctr">
              <a:lnSpc>
                <a:spcPct val="110000"/>
              </a:lnSpc>
            </a:pPr>
            <a:endParaRPr lang="en-GB" sz="1000" noProof="0" dirty="0" smtClean="0">
              <a:solidFill>
                <a:srgbClr val="928D88"/>
              </a:solidFill>
            </a:endParaRPr>
          </a:p>
          <a:p>
            <a:pPr marL="0" marR="0" lvl="0" indent="0" algn="ctr" defTabSz="914400" rtl="0" eaLnBrk="1" fontAlgn="auto" latinLnBrk="0" hangingPunct="1">
              <a:lnSpc>
                <a:spcPct val="110000"/>
              </a:lnSpc>
              <a:spcBef>
                <a:spcPts val="0"/>
              </a:spcBef>
              <a:spcAft>
                <a:spcPts val="0"/>
              </a:spcAft>
              <a:buClrTx/>
              <a:buSzTx/>
              <a:buFontTx/>
              <a:buNone/>
              <a:tabLst/>
              <a:defRPr/>
            </a:pPr>
            <a:r>
              <a:rPr lang="en-GB" sz="1000" noProof="0" dirty="0" smtClean="0">
                <a:solidFill>
                  <a:srgbClr val="928D88"/>
                </a:solidFill>
              </a:rPr>
              <a:t>“</a:t>
            </a:r>
            <a:r>
              <a:rPr lang="en-US" sz="1000" kern="1200" noProof="0" dirty="0" smtClean="0">
                <a:solidFill>
                  <a:srgbClr val="928D88"/>
                </a:solidFill>
                <a:latin typeface="+mn-lt"/>
                <a:ea typeface="+mn-ea"/>
                <a:cs typeface="+mn-cs"/>
              </a:rPr>
              <a:t>High-end and high-quality legal firm</a:t>
            </a:r>
            <a:r>
              <a:rPr lang="en-GB" sz="1000" noProof="0" dirty="0" smtClean="0">
                <a:solidFill>
                  <a:srgbClr val="928D88"/>
                </a:solidFill>
              </a:rPr>
              <a:t>”</a:t>
            </a:r>
          </a:p>
        </p:txBody>
      </p:sp>
      <p:sp>
        <p:nvSpPr>
          <p:cNvPr id="37" name="Textfeld 36"/>
          <p:cNvSpPr txBox="1"/>
          <p:nvPr userDrawn="1"/>
        </p:nvSpPr>
        <p:spPr>
          <a:xfrm>
            <a:off x="5580112" y="4005263"/>
            <a:ext cx="1440000" cy="1184940"/>
          </a:xfrm>
          <a:prstGeom prst="rect">
            <a:avLst/>
          </a:prstGeom>
          <a:noFill/>
        </p:spPr>
        <p:txBody>
          <a:bodyPr wrap="square" lIns="0" tIns="0" rIns="0" bIns="0" rtlCol="0">
            <a:spAutoFit/>
          </a:bodyPr>
          <a:lstStyle/>
          <a:p>
            <a:pPr algn="ctr">
              <a:lnSpc>
                <a:spcPct val="110000"/>
              </a:lnSpc>
            </a:pPr>
            <a:r>
              <a:rPr lang="en-GB" sz="1000" noProof="0" dirty="0" smtClean="0">
                <a:solidFill>
                  <a:srgbClr val="928D88"/>
                </a:solidFill>
              </a:rPr>
              <a:t>NKF is named “European Law firm of the Year” and “Law firm of the Year: Switzerland” at The Lawyer European Awards 2017</a:t>
            </a:r>
            <a:endParaRPr lang="en-GB" sz="1000" noProof="0" dirty="0">
              <a:solidFill>
                <a:srgbClr val="928D88"/>
              </a:solidFill>
            </a:endParaRPr>
          </a:p>
        </p:txBody>
      </p:sp>
      <p:sp>
        <p:nvSpPr>
          <p:cNvPr id="38" name="Textfeld 37"/>
          <p:cNvSpPr txBox="1"/>
          <p:nvPr userDrawn="1"/>
        </p:nvSpPr>
        <p:spPr>
          <a:xfrm>
            <a:off x="7364785" y="4005263"/>
            <a:ext cx="1440000" cy="1184940"/>
          </a:xfrm>
          <a:prstGeom prst="rect">
            <a:avLst/>
          </a:prstGeom>
          <a:noFill/>
        </p:spPr>
        <p:txBody>
          <a:bodyPr wrap="square" lIns="0" tIns="0" rIns="0" bIns="0" rtlCol="0">
            <a:spAutoFit/>
          </a:bodyPr>
          <a:lstStyle/>
          <a:p>
            <a:pPr algn="ctr">
              <a:lnSpc>
                <a:spcPct val="110000"/>
              </a:lnSpc>
            </a:pPr>
            <a:r>
              <a:rPr lang="en-GB" sz="1000" noProof="0" dirty="0" smtClean="0">
                <a:solidFill>
                  <a:srgbClr val="928D88"/>
                </a:solidFill>
              </a:rPr>
              <a:t>The American Lawyer named Niederer Kraft Frey “Transatlantic M&amp;A Team of the Year (Large Deal)” at the Transatlantic Legal Awards 2018</a:t>
            </a:r>
            <a:endParaRPr lang="en-GB" sz="1000" noProof="0" dirty="0">
              <a:solidFill>
                <a:srgbClr val="928D88"/>
              </a:solidFill>
            </a:endParaRPr>
          </a:p>
        </p:txBody>
      </p:sp>
      <p:pic>
        <p:nvPicPr>
          <p:cNvPr id="11" name="Picture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120868" y="1971000"/>
            <a:ext cx="902263" cy="1476000"/>
          </a:xfrm>
          <a:prstGeom prst="rect">
            <a:avLst/>
          </a:prstGeom>
        </p:spPr>
      </p:pic>
      <p:pic>
        <p:nvPicPr>
          <p:cNvPr id="17" name="Grafik 16"/>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2476459" y="1971000"/>
            <a:ext cx="996370" cy="1440697"/>
          </a:xfrm>
          <a:prstGeom prst="rect">
            <a:avLst/>
          </a:prstGeom>
        </p:spPr>
      </p:pic>
      <p:pic>
        <p:nvPicPr>
          <p:cNvPr id="18" name="Grafik 17"/>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30306" y="2298744"/>
            <a:ext cx="1514476" cy="1271482"/>
          </a:xfrm>
          <a:prstGeom prst="rect">
            <a:avLst/>
          </a:prstGeom>
        </p:spPr>
      </p:pic>
    </p:spTree>
    <p:extLst>
      <p:ext uri="{BB962C8B-B14F-4D97-AF65-F5344CB8AC3E}">
        <p14:creationId xmlns:p14="http://schemas.microsoft.com/office/powerpoint/2010/main" val="181429622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1">
    <p:spTree>
      <p:nvGrpSpPr>
        <p:cNvPr id="1" name=""/>
        <p:cNvGrpSpPr/>
        <p:nvPr/>
      </p:nvGrpSpPr>
      <p:grpSpPr>
        <a:xfrm>
          <a:off x="0" y="0"/>
          <a:ext cx="0" cy="0"/>
          <a:chOff x="0" y="0"/>
          <a:chExt cx="0" cy="0"/>
        </a:xfrm>
      </p:grpSpPr>
      <p:pic>
        <p:nvPicPr>
          <p:cNvPr id="8" name="Grafik 7"/>
          <p:cNvPicPr>
            <a:picLocks noChangeAspect="1"/>
          </p:cNvPicPr>
          <p:nvPr userDrawn="1"/>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rot="16200000">
            <a:off x="8847290" y="6363230"/>
            <a:ext cx="900000" cy="89539"/>
          </a:xfrm>
          <a:prstGeom prst="rect">
            <a:avLst/>
          </a:prstGeom>
        </p:spPr>
      </p:pic>
      <p:pic>
        <p:nvPicPr>
          <p:cNvPr id="11" name="Grafik 10">
            <a:extLst>
              <a:ext uri="{FF2B5EF4-FFF2-40B4-BE49-F238E27FC236}">
                <a16:creationId xmlns:a16="http://schemas.microsoft.com/office/drawing/2014/main" id="{FAE0AB96-23C2-4288-A7DE-8C57B0208025}"/>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35233" y="696451"/>
            <a:ext cx="2518457" cy="158569"/>
          </a:xfrm>
          <a:prstGeom prst="rect">
            <a:avLst/>
          </a:prstGeom>
        </p:spPr>
      </p:pic>
      <p:sp>
        <p:nvSpPr>
          <p:cNvPr id="5" name="Titel 1"/>
          <p:cNvSpPr>
            <a:spLocks noGrp="1"/>
          </p:cNvSpPr>
          <p:nvPr>
            <p:ph type="ctrTitle"/>
          </p:nvPr>
        </p:nvSpPr>
        <p:spPr>
          <a:xfrm>
            <a:off x="1143000" y="2636912"/>
            <a:ext cx="6858000" cy="1080119"/>
          </a:xfrm>
        </p:spPr>
        <p:txBody>
          <a:bodyPr anchor="b"/>
          <a:lstStyle>
            <a:lvl1pPr algn="ctr">
              <a:defRPr sz="3600"/>
            </a:lvl1pPr>
          </a:lstStyle>
          <a:p>
            <a:r>
              <a:rPr lang="de-DE" smtClean="0"/>
              <a:t>Titelmasterformat durch Klicken bearbeiten</a:t>
            </a:r>
            <a:endParaRPr lang="de-CH" dirty="0"/>
          </a:p>
        </p:txBody>
      </p:sp>
      <p:sp>
        <p:nvSpPr>
          <p:cNvPr id="6" name="Untertitel 2"/>
          <p:cNvSpPr>
            <a:spLocks noGrp="1"/>
          </p:cNvSpPr>
          <p:nvPr>
            <p:ph type="subTitle" idx="1" hasCustomPrompt="1"/>
          </p:nvPr>
        </p:nvSpPr>
        <p:spPr>
          <a:xfrm>
            <a:off x="1143000" y="4096987"/>
            <a:ext cx="6858000" cy="628157"/>
          </a:xfrm>
        </p:spPr>
        <p:txBody>
          <a:bodyPr/>
          <a:lstStyle>
            <a:lvl1pPr marL="0" indent="0" algn="ctr">
              <a:lnSpc>
                <a:spcPct val="114000"/>
              </a:lnSpc>
              <a:buNone/>
              <a:defRPr sz="18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CH" dirty="0" smtClean="0"/>
              <a:t>Untertitel, Sprecher oder andere wichtige Informationen</a:t>
            </a:r>
            <a:endParaRPr lang="de-CH" dirty="0"/>
          </a:p>
        </p:txBody>
      </p:sp>
      <p:sp>
        <p:nvSpPr>
          <p:cNvPr id="7" name="Textplatzhalter 11">
            <a:extLst>
              <a:ext uri="{FF2B5EF4-FFF2-40B4-BE49-F238E27FC236}">
                <a16:creationId xmlns:a16="http://schemas.microsoft.com/office/drawing/2014/main" id="{7DA87C2D-57A0-4810-8225-2237BD1B3939}"/>
              </a:ext>
            </a:extLst>
          </p:cNvPr>
          <p:cNvSpPr>
            <a:spLocks noGrp="1"/>
          </p:cNvSpPr>
          <p:nvPr>
            <p:ph type="body" sz="quarter" idx="10" hasCustomPrompt="1"/>
          </p:nvPr>
        </p:nvSpPr>
        <p:spPr>
          <a:xfrm>
            <a:off x="1143000" y="6115792"/>
            <a:ext cx="6858000" cy="193056"/>
          </a:xfrm>
        </p:spPr>
        <p:txBody>
          <a:bodyPr/>
          <a:lstStyle>
            <a:lvl1pPr algn="ctr">
              <a:defRPr sz="1200">
                <a:solidFill>
                  <a:schemeClr val="accent4"/>
                </a:solidFill>
              </a:defRPr>
            </a:lvl1pPr>
            <a:lvl2pPr algn="ctr">
              <a:defRPr sz="1200">
                <a:solidFill>
                  <a:schemeClr val="accent4"/>
                </a:solidFill>
              </a:defRPr>
            </a:lvl2pPr>
            <a:lvl3pPr algn="ctr">
              <a:defRPr sz="1200">
                <a:solidFill>
                  <a:schemeClr val="accent4"/>
                </a:solidFill>
              </a:defRPr>
            </a:lvl3pPr>
            <a:lvl4pPr algn="ctr">
              <a:defRPr sz="1200">
                <a:solidFill>
                  <a:schemeClr val="accent4"/>
                </a:solidFill>
              </a:defRPr>
            </a:lvl4pPr>
            <a:lvl5pPr algn="ctr">
              <a:defRPr sz="1200">
                <a:solidFill>
                  <a:schemeClr val="accent4"/>
                </a:solidFill>
              </a:defRPr>
            </a:lvl5pPr>
          </a:lstStyle>
          <a:p>
            <a:pPr lvl="0"/>
            <a:r>
              <a:rPr lang="de-CH" dirty="0" smtClean="0"/>
              <a:t>Zürich </a:t>
            </a:r>
            <a:r>
              <a:rPr lang="de-DE" dirty="0" smtClean="0"/>
              <a:t>— Datum</a:t>
            </a:r>
            <a:endParaRPr lang="de-DE" dirty="0"/>
          </a:p>
        </p:txBody>
      </p:sp>
    </p:spTree>
    <p:extLst>
      <p:ext uri="{BB962C8B-B14F-4D97-AF65-F5344CB8AC3E}">
        <p14:creationId xmlns:p14="http://schemas.microsoft.com/office/powerpoint/2010/main" val="146642258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itle 2">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2636912"/>
            <a:ext cx="6858000" cy="1080119"/>
          </a:xfrm>
        </p:spPr>
        <p:txBody>
          <a:bodyPr anchor="b"/>
          <a:lstStyle>
            <a:lvl1pPr algn="ctr">
              <a:defRPr sz="3600"/>
            </a:lvl1pPr>
          </a:lstStyle>
          <a:p>
            <a:r>
              <a:rPr lang="de-DE" smtClean="0"/>
              <a:t>Titelmasterformat durch Klicken bearbeiten</a:t>
            </a:r>
            <a:endParaRPr lang="de-CH" dirty="0"/>
          </a:p>
        </p:txBody>
      </p:sp>
      <p:sp>
        <p:nvSpPr>
          <p:cNvPr id="3" name="Untertitel 2"/>
          <p:cNvSpPr>
            <a:spLocks noGrp="1"/>
          </p:cNvSpPr>
          <p:nvPr>
            <p:ph type="subTitle" idx="1" hasCustomPrompt="1"/>
          </p:nvPr>
        </p:nvSpPr>
        <p:spPr>
          <a:xfrm>
            <a:off x="1143000" y="4096987"/>
            <a:ext cx="6858000" cy="628157"/>
          </a:xfrm>
        </p:spPr>
        <p:txBody>
          <a:bodyPr/>
          <a:lstStyle>
            <a:lvl1pPr marL="0" indent="0" algn="ctr">
              <a:lnSpc>
                <a:spcPct val="114000"/>
              </a:lnSpc>
              <a:buNone/>
              <a:defRPr sz="18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CH" dirty="0" smtClean="0"/>
              <a:t>Untertitel, Sprecher oder andere wichtige Informationen</a:t>
            </a:r>
            <a:endParaRPr lang="de-CH" dirty="0"/>
          </a:p>
        </p:txBody>
      </p:sp>
      <p:pic>
        <p:nvPicPr>
          <p:cNvPr id="8" name="Grafik 7"/>
          <p:cNvPicPr>
            <a:picLocks noChangeAspect="1"/>
          </p:cNvPicPr>
          <p:nvPr userDrawn="1"/>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rot="16200000">
            <a:off x="8847290" y="6363230"/>
            <a:ext cx="900000" cy="89539"/>
          </a:xfrm>
          <a:prstGeom prst="rect">
            <a:avLst/>
          </a:prstGeom>
        </p:spPr>
      </p:pic>
      <p:sp>
        <p:nvSpPr>
          <p:cNvPr id="12" name="Textplatzhalter 11">
            <a:extLst>
              <a:ext uri="{FF2B5EF4-FFF2-40B4-BE49-F238E27FC236}">
                <a16:creationId xmlns:a16="http://schemas.microsoft.com/office/drawing/2014/main" id="{7DA87C2D-57A0-4810-8225-2237BD1B3939}"/>
              </a:ext>
            </a:extLst>
          </p:cNvPr>
          <p:cNvSpPr>
            <a:spLocks noGrp="1"/>
          </p:cNvSpPr>
          <p:nvPr>
            <p:ph type="body" sz="quarter" idx="10" hasCustomPrompt="1"/>
          </p:nvPr>
        </p:nvSpPr>
        <p:spPr>
          <a:xfrm>
            <a:off x="1143000" y="6115792"/>
            <a:ext cx="6858000" cy="193056"/>
          </a:xfrm>
        </p:spPr>
        <p:txBody>
          <a:bodyPr/>
          <a:lstStyle>
            <a:lvl1pPr algn="ctr">
              <a:defRPr sz="1200">
                <a:solidFill>
                  <a:schemeClr val="accent4"/>
                </a:solidFill>
              </a:defRPr>
            </a:lvl1pPr>
            <a:lvl2pPr algn="ctr">
              <a:defRPr sz="1200">
                <a:solidFill>
                  <a:schemeClr val="accent4"/>
                </a:solidFill>
              </a:defRPr>
            </a:lvl2pPr>
            <a:lvl3pPr algn="ctr">
              <a:defRPr sz="1200">
                <a:solidFill>
                  <a:schemeClr val="accent4"/>
                </a:solidFill>
              </a:defRPr>
            </a:lvl3pPr>
            <a:lvl4pPr algn="ctr">
              <a:defRPr sz="1200">
                <a:solidFill>
                  <a:schemeClr val="accent4"/>
                </a:solidFill>
              </a:defRPr>
            </a:lvl4pPr>
            <a:lvl5pPr algn="ctr">
              <a:defRPr sz="1200">
                <a:solidFill>
                  <a:schemeClr val="accent4"/>
                </a:solidFill>
              </a:defRPr>
            </a:lvl5pPr>
          </a:lstStyle>
          <a:p>
            <a:pPr lvl="0"/>
            <a:r>
              <a:rPr lang="de-CH" dirty="0" smtClean="0"/>
              <a:t>Zürich </a:t>
            </a:r>
            <a:r>
              <a:rPr lang="de-DE" dirty="0" smtClean="0"/>
              <a:t>— Datum</a:t>
            </a:r>
            <a:endParaRPr lang="de-DE" dirty="0"/>
          </a:p>
        </p:txBody>
      </p:sp>
      <p:pic>
        <p:nvPicPr>
          <p:cNvPr id="13" name="Grafik 12">
            <a:extLst>
              <a:ext uri="{FF2B5EF4-FFF2-40B4-BE49-F238E27FC236}">
                <a16:creationId xmlns:a16="http://schemas.microsoft.com/office/drawing/2014/main" id="{90EDDBE6-C26C-4800-8CC6-3F025821BAD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961958" y="692696"/>
            <a:ext cx="1226737" cy="488899"/>
          </a:xfrm>
          <a:prstGeom prst="rect">
            <a:avLst/>
          </a:prstGeom>
        </p:spPr>
      </p:pic>
    </p:spTree>
    <p:extLst>
      <p:ext uri="{BB962C8B-B14F-4D97-AF65-F5344CB8AC3E}">
        <p14:creationId xmlns:p14="http://schemas.microsoft.com/office/powerpoint/2010/main" val="381193163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image" Target="../media/image2.emf"/><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706582" y="581892"/>
            <a:ext cx="7730836" cy="504700"/>
          </a:xfrm>
          <a:prstGeom prst="rect">
            <a:avLst/>
          </a:prstGeom>
        </p:spPr>
        <p:txBody>
          <a:bodyPr vert="horz" lIns="0" tIns="0" rIns="0" bIns="0" rtlCol="0" anchor="t">
            <a:noAutofit/>
          </a:bodyPr>
          <a:lstStyle/>
          <a:p>
            <a:r>
              <a:rPr lang="de-DE" dirty="0"/>
              <a:t>Titelmasterformat durch Klicken bearbeiten</a:t>
            </a:r>
            <a:endParaRPr lang="de-CH" dirty="0"/>
          </a:p>
        </p:txBody>
      </p:sp>
      <p:sp>
        <p:nvSpPr>
          <p:cNvPr id="3" name="Textplatzhalter 2"/>
          <p:cNvSpPr>
            <a:spLocks noGrp="1"/>
          </p:cNvSpPr>
          <p:nvPr>
            <p:ph type="body" idx="1"/>
          </p:nvPr>
        </p:nvSpPr>
        <p:spPr>
          <a:xfrm>
            <a:off x="706582" y="1376364"/>
            <a:ext cx="7730836" cy="4751304"/>
          </a:xfrm>
          <a:prstGeom prst="rect">
            <a:avLst/>
          </a:prstGeom>
        </p:spPr>
        <p:txBody>
          <a:bodyPr vert="horz" lIns="0" tIns="0" rIns="0" bIns="0" rtlCol="0">
            <a:no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a:t>
            </a:r>
            <a:r>
              <a:rPr lang="de-DE" dirty="0" smtClean="0"/>
              <a:t>Ebene</a:t>
            </a:r>
          </a:p>
          <a:p>
            <a:pPr lvl="5"/>
            <a:r>
              <a:rPr lang="de-CH" dirty="0" smtClean="0"/>
              <a:t>Sechste Ebene</a:t>
            </a:r>
            <a:endParaRPr lang="de-CH" dirty="0"/>
          </a:p>
        </p:txBody>
      </p:sp>
      <p:sp>
        <p:nvSpPr>
          <p:cNvPr id="4" name="Datumsplatzhalter 3"/>
          <p:cNvSpPr>
            <a:spLocks noGrp="1"/>
          </p:cNvSpPr>
          <p:nvPr>
            <p:ph type="dt" sz="half" idx="2"/>
          </p:nvPr>
        </p:nvSpPr>
        <p:spPr>
          <a:xfrm>
            <a:off x="6190174" y="6419922"/>
            <a:ext cx="1135038" cy="144016"/>
          </a:xfrm>
          <a:prstGeom prst="rect">
            <a:avLst/>
          </a:prstGeom>
        </p:spPr>
        <p:txBody>
          <a:bodyPr vert="horz" lIns="0" tIns="0" rIns="0" bIns="0" rtlCol="0" anchor="t" anchorCtr="0"/>
          <a:lstStyle>
            <a:lvl1pPr algn="l">
              <a:defRPr sz="900">
                <a:solidFill>
                  <a:schemeClr val="accent1"/>
                </a:solidFill>
              </a:defRPr>
            </a:lvl1pPr>
          </a:lstStyle>
          <a:p>
            <a:fld id="{C8FF9D65-17E6-4C12-9872-FFE164A22FDA}" type="datetime1">
              <a:rPr lang="de-CH" smtClean="0"/>
              <a:t>13.09.2021</a:t>
            </a:fld>
            <a:endParaRPr lang="de-CH" dirty="0"/>
          </a:p>
        </p:txBody>
      </p:sp>
      <p:sp>
        <p:nvSpPr>
          <p:cNvPr id="5" name="Fußzeilenplatzhalter 4"/>
          <p:cNvSpPr>
            <a:spLocks noGrp="1"/>
          </p:cNvSpPr>
          <p:nvPr>
            <p:ph type="ftr" sz="quarter" idx="3"/>
          </p:nvPr>
        </p:nvSpPr>
        <p:spPr>
          <a:xfrm>
            <a:off x="1043607" y="6419922"/>
            <a:ext cx="4876241" cy="144016"/>
          </a:xfrm>
          <a:prstGeom prst="rect">
            <a:avLst/>
          </a:prstGeom>
        </p:spPr>
        <p:txBody>
          <a:bodyPr vert="horz" lIns="0" tIns="0" rIns="0" bIns="0" rtlCol="0" anchor="t" anchorCtr="0"/>
          <a:lstStyle>
            <a:lvl1pPr algn="l">
              <a:defRPr sz="900">
                <a:solidFill>
                  <a:schemeClr val="accent1"/>
                </a:solidFill>
              </a:defRPr>
            </a:lvl1pPr>
          </a:lstStyle>
          <a:p>
            <a:endParaRPr lang="de-CH" dirty="0"/>
          </a:p>
        </p:txBody>
      </p:sp>
      <p:sp>
        <p:nvSpPr>
          <p:cNvPr id="6" name="Foliennummernplatzhalter 5"/>
          <p:cNvSpPr>
            <a:spLocks noGrp="1"/>
          </p:cNvSpPr>
          <p:nvPr>
            <p:ph type="sldNum" sz="quarter" idx="4"/>
          </p:nvPr>
        </p:nvSpPr>
        <p:spPr>
          <a:xfrm>
            <a:off x="8244408" y="6419922"/>
            <a:ext cx="558974" cy="144016"/>
          </a:xfrm>
          <a:prstGeom prst="rect">
            <a:avLst/>
          </a:prstGeom>
        </p:spPr>
        <p:txBody>
          <a:bodyPr vert="horz" lIns="0" tIns="0" rIns="0" bIns="0" rtlCol="0" anchor="t" anchorCtr="0"/>
          <a:lstStyle>
            <a:lvl1pPr algn="r">
              <a:defRPr sz="900">
                <a:solidFill>
                  <a:schemeClr val="accent1"/>
                </a:solidFill>
              </a:defRPr>
            </a:lvl1pPr>
          </a:lstStyle>
          <a:p>
            <a:fld id="{442AD375-037F-43D0-B059-5172DA06796A}" type="slidenum">
              <a:rPr lang="de-CH" smtClean="0"/>
              <a:pPr/>
              <a:t>‹Nr.›</a:t>
            </a:fld>
            <a:endParaRPr lang="de-CH" dirty="0"/>
          </a:p>
        </p:txBody>
      </p:sp>
      <p:pic>
        <p:nvPicPr>
          <p:cNvPr id="7" name="Grafik 6"/>
          <p:cNvPicPr>
            <a:picLocks noChangeAspect="1"/>
          </p:cNvPicPr>
          <p:nvPr/>
        </p:nvPicPr>
        <p:blipFill>
          <a:blip r:embed="rId33"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rot="16200000">
            <a:off x="8847290" y="6363230"/>
            <a:ext cx="900000" cy="89539"/>
          </a:xfrm>
          <a:prstGeom prst="rect">
            <a:avLst/>
          </a:prstGeom>
        </p:spPr>
      </p:pic>
      <p:pic>
        <p:nvPicPr>
          <p:cNvPr id="12" name="Grafik 11">
            <a:extLst>
              <a:ext uri="{FF2B5EF4-FFF2-40B4-BE49-F238E27FC236}">
                <a16:creationId xmlns:a16="http://schemas.microsoft.com/office/drawing/2014/main" id="{E3BFE574-E808-4091-A770-26F9C9EC0222}"/>
              </a:ext>
            </a:extLst>
          </p:cNvPr>
          <p:cNvPicPr>
            <a:picLocks noChangeAspect="1"/>
          </p:cNvPicPr>
          <p:nvPr/>
        </p:nvPicPr>
        <p:blipFill>
          <a:blip r:embed="rId34" cstate="print">
            <a:extLst>
              <a:ext uri="{28A0092B-C50C-407E-A947-70E740481C1C}">
                <a14:useLocalDpi xmlns:a14="http://schemas.microsoft.com/office/drawing/2010/main" val="0"/>
              </a:ext>
            </a:extLst>
          </a:blip>
          <a:stretch>
            <a:fillRect/>
          </a:stretch>
        </p:blipFill>
        <p:spPr>
          <a:xfrm>
            <a:off x="327723" y="6334272"/>
            <a:ext cx="493200" cy="196558"/>
          </a:xfrm>
          <a:prstGeom prst="rect">
            <a:avLst/>
          </a:prstGeom>
        </p:spPr>
      </p:pic>
    </p:spTree>
    <p:extLst>
      <p:ext uri="{BB962C8B-B14F-4D97-AF65-F5344CB8AC3E}">
        <p14:creationId xmlns:p14="http://schemas.microsoft.com/office/powerpoint/2010/main" val="1011663896"/>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05" r:id="rId7"/>
    <p:sldLayoutId id="2147483665" r:id="rId8"/>
    <p:sldLayoutId id="2147483666" r:id="rId9"/>
    <p:sldLayoutId id="2147483667" r:id="rId10"/>
    <p:sldLayoutId id="2147483668" r:id="rId11"/>
    <p:sldLayoutId id="2147483669" r:id="rId12"/>
    <p:sldLayoutId id="2147483659" r:id="rId13"/>
    <p:sldLayoutId id="2147483681" r:id="rId14"/>
    <p:sldLayoutId id="2147483710" r:id="rId15"/>
    <p:sldLayoutId id="2147483672" r:id="rId16"/>
    <p:sldLayoutId id="2147483673" r:id="rId17"/>
    <p:sldLayoutId id="2147483675" r:id="rId18"/>
    <p:sldLayoutId id="2147483676" r:id="rId19"/>
    <p:sldLayoutId id="2147483674" r:id="rId20"/>
    <p:sldLayoutId id="2147483683" r:id="rId21"/>
    <p:sldLayoutId id="2147483678" r:id="rId22"/>
    <p:sldLayoutId id="2147483682" r:id="rId23"/>
    <p:sldLayoutId id="2147483679" r:id="rId24"/>
    <p:sldLayoutId id="2147483712" r:id="rId25"/>
    <p:sldLayoutId id="2147483713" r:id="rId26"/>
    <p:sldLayoutId id="2147483714" r:id="rId27"/>
    <p:sldLayoutId id="2147483677" r:id="rId28"/>
    <p:sldLayoutId id="2147483716" r:id="rId29"/>
    <p:sldLayoutId id="2147483715" r:id="rId30"/>
    <p:sldLayoutId id="2147483664" r:id="rId31"/>
  </p:sldLayoutIdLst>
  <p:timing>
    <p:tnLst>
      <p:par>
        <p:cTn id="1" dur="indefinite" restart="never" nodeType="tmRoot"/>
      </p:par>
    </p:tnLst>
  </p:timing>
  <p:hf hdr="0" ftr="0" dt="0"/>
  <p:txStyles>
    <p:titleStyle>
      <a:lvl1pPr algn="ctr" defTabSz="914400" rtl="0" eaLnBrk="1" latinLnBrk="0" hangingPunct="1">
        <a:lnSpc>
          <a:spcPct val="100000"/>
        </a:lnSpc>
        <a:spcBef>
          <a:spcPct val="0"/>
        </a:spcBef>
        <a:buNone/>
        <a:defRPr sz="3200" kern="1200">
          <a:solidFill>
            <a:schemeClr val="accent1"/>
          </a:solidFill>
          <a:latin typeface="+mj-lt"/>
          <a:ea typeface="+mj-ea"/>
          <a:cs typeface="+mj-cs"/>
        </a:defRPr>
      </a:lvl1pPr>
    </p:titleStyle>
    <p:bodyStyle>
      <a:lvl1pPr marL="0" indent="0" algn="l" defTabSz="717550" rtl="0" eaLnBrk="1" latinLnBrk="0" hangingPunct="1">
        <a:lnSpc>
          <a:spcPct val="110000"/>
        </a:lnSpc>
        <a:spcBef>
          <a:spcPts val="0"/>
        </a:spcBef>
        <a:spcAft>
          <a:spcPts val="900"/>
        </a:spcAft>
        <a:buFont typeface="Arial" panose="020B0604020202020204" pitchFamily="34" charset="0"/>
        <a:buNone/>
        <a:defRPr sz="2000" kern="1200">
          <a:solidFill>
            <a:schemeClr val="accent1"/>
          </a:solidFill>
          <a:latin typeface="+mn-lt"/>
          <a:ea typeface="+mn-ea"/>
          <a:cs typeface="+mn-cs"/>
        </a:defRPr>
      </a:lvl1pPr>
      <a:lvl2pPr marL="357188" indent="-357188" algn="l" defTabSz="717550" rtl="0" eaLnBrk="1" latinLnBrk="0" hangingPunct="1">
        <a:lnSpc>
          <a:spcPct val="110000"/>
        </a:lnSpc>
        <a:spcBef>
          <a:spcPts val="0"/>
        </a:spcBef>
        <a:spcAft>
          <a:spcPts val="900"/>
        </a:spcAft>
        <a:buFont typeface="+mj-lt"/>
        <a:buAutoNum type="arabicPeriod"/>
        <a:defRPr sz="1800" kern="1200">
          <a:solidFill>
            <a:schemeClr val="accent1"/>
          </a:solidFill>
          <a:latin typeface="+mn-lt"/>
          <a:ea typeface="+mn-ea"/>
          <a:cs typeface="+mn-cs"/>
        </a:defRPr>
      </a:lvl2pPr>
      <a:lvl3pPr marL="714375" indent="-357188" algn="l" defTabSz="717550" rtl="0" eaLnBrk="1" latinLnBrk="0" hangingPunct="1">
        <a:lnSpc>
          <a:spcPct val="110000"/>
        </a:lnSpc>
        <a:spcBef>
          <a:spcPts val="0"/>
        </a:spcBef>
        <a:spcAft>
          <a:spcPts val="900"/>
        </a:spcAft>
        <a:buFont typeface="Graphik Regular" panose="020B0503030202060203" pitchFamily="34" charset="0"/>
        <a:buChar char="—"/>
        <a:defRPr sz="1800" kern="1200">
          <a:solidFill>
            <a:schemeClr val="accent1"/>
          </a:solidFill>
          <a:latin typeface="+mn-lt"/>
          <a:ea typeface="+mn-ea"/>
          <a:cs typeface="+mn-cs"/>
        </a:defRPr>
      </a:lvl3pPr>
      <a:lvl4pPr marL="1077913" indent="-363538" algn="l" defTabSz="719138" rtl="0" eaLnBrk="1" latinLnBrk="0" hangingPunct="1">
        <a:lnSpc>
          <a:spcPct val="110000"/>
        </a:lnSpc>
        <a:spcBef>
          <a:spcPts val="0"/>
        </a:spcBef>
        <a:spcAft>
          <a:spcPts val="900"/>
        </a:spcAft>
        <a:buFont typeface="Graphik Regular" panose="020B0503030202060203" pitchFamily="34" charset="0"/>
        <a:buChar char="—"/>
        <a:tabLst/>
        <a:defRPr sz="1600" kern="1200">
          <a:solidFill>
            <a:schemeClr val="accent1"/>
          </a:solidFill>
          <a:latin typeface="+mn-lt"/>
          <a:ea typeface="+mn-ea"/>
          <a:cs typeface="+mn-cs"/>
        </a:defRPr>
      </a:lvl4pPr>
      <a:lvl5pPr marL="1347788" indent="-269875" algn="l" defTabSz="717550" rtl="0" eaLnBrk="1" latinLnBrk="0" hangingPunct="1">
        <a:lnSpc>
          <a:spcPct val="110000"/>
        </a:lnSpc>
        <a:spcBef>
          <a:spcPts val="0"/>
        </a:spcBef>
        <a:spcAft>
          <a:spcPts val="900"/>
        </a:spcAft>
        <a:buFont typeface="Graphik Regular" panose="020B0503030202060203" pitchFamily="34" charset="0"/>
        <a:buChar char="—"/>
        <a:tabLst/>
        <a:defRPr sz="1600" kern="1200">
          <a:solidFill>
            <a:schemeClr val="accent1"/>
          </a:solidFill>
          <a:latin typeface="+mn-lt"/>
          <a:ea typeface="+mn-ea"/>
          <a:cs typeface="+mn-cs"/>
        </a:defRPr>
      </a:lvl5pPr>
      <a:lvl6pPr marL="1619250" indent="-228600" algn="l" defTabSz="914400" rtl="0" eaLnBrk="1" latinLnBrk="0" hangingPunct="1">
        <a:lnSpc>
          <a:spcPct val="110000"/>
        </a:lnSpc>
        <a:spcBef>
          <a:spcPts val="0"/>
        </a:spcBef>
        <a:spcAft>
          <a:spcPts val="900"/>
        </a:spcAft>
        <a:buFont typeface="Symbol" panose="05050102010706020507" pitchFamily="18" charset="2"/>
        <a:buChar char="-"/>
        <a:defRPr sz="1400" kern="1200">
          <a:solidFill>
            <a:schemeClr val="accen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CH" dirty="0" smtClean="0"/>
              <a:t>Vergütungsfragen in der </a:t>
            </a:r>
            <a:r>
              <a:rPr lang="de-CH" dirty="0"/>
              <a:t>Aktienrechtsrevision</a:t>
            </a:r>
          </a:p>
        </p:txBody>
      </p:sp>
      <p:sp>
        <p:nvSpPr>
          <p:cNvPr id="3" name="Untertitel 2"/>
          <p:cNvSpPr>
            <a:spLocks noGrp="1"/>
          </p:cNvSpPr>
          <p:nvPr>
            <p:ph type="subTitle" idx="1"/>
          </p:nvPr>
        </p:nvSpPr>
        <p:spPr>
          <a:xfrm>
            <a:off x="1143000" y="4149080"/>
            <a:ext cx="6858000" cy="792088"/>
          </a:xfrm>
        </p:spPr>
        <p:txBody>
          <a:bodyPr/>
          <a:lstStyle/>
          <a:p>
            <a:r>
              <a:rPr lang="de-CH" dirty="0"/>
              <a:t>Veranstaltung der Fachgruppe </a:t>
            </a:r>
            <a:r>
              <a:rPr lang="de-CH" dirty="0" smtClean="0"/>
              <a:t>Arbeitsrecht des ZAV</a:t>
            </a:r>
            <a:endParaRPr lang="de-CH" dirty="0"/>
          </a:p>
          <a:p>
            <a:r>
              <a:rPr lang="de-CH" dirty="0" smtClean="0"/>
              <a:t>Andreas Casutt</a:t>
            </a:r>
            <a:endParaRPr lang="de-CH" dirty="0"/>
          </a:p>
        </p:txBody>
      </p:sp>
      <p:sp>
        <p:nvSpPr>
          <p:cNvPr id="4" name="Textplatzhalter 3"/>
          <p:cNvSpPr>
            <a:spLocks noGrp="1"/>
          </p:cNvSpPr>
          <p:nvPr>
            <p:ph type="body" sz="quarter" idx="10"/>
          </p:nvPr>
        </p:nvSpPr>
        <p:spPr/>
        <p:txBody>
          <a:bodyPr/>
          <a:lstStyle/>
          <a:p>
            <a:pPr lvl="0"/>
            <a:r>
              <a:rPr lang="de-CH" dirty="0" smtClean="0"/>
              <a:t>Zürich </a:t>
            </a:r>
            <a:r>
              <a:rPr lang="de-DE" dirty="0"/>
              <a:t>— </a:t>
            </a:r>
            <a:r>
              <a:rPr lang="de-DE" dirty="0" smtClean="0"/>
              <a:t>14. September 2021 </a:t>
            </a:r>
            <a:endParaRPr lang="de-DE" dirty="0"/>
          </a:p>
        </p:txBody>
      </p:sp>
    </p:spTree>
    <p:extLst>
      <p:ext uri="{BB962C8B-B14F-4D97-AF65-F5344CB8AC3E}">
        <p14:creationId xmlns:p14="http://schemas.microsoft.com/office/powerpoint/2010/main" val="38121875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06582" y="581892"/>
            <a:ext cx="7897866" cy="504700"/>
          </a:xfrm>
        </p:spPr>
        <p:txBody>
          <a:bodyPr/>
          <a:lstStyle/>
          <a:p>
            <a:r>
              <a:rPr lang="de-CH" dirty="0"/>
              <a:t>Umsetzung in der </a:t>
            </a:r>
            <a:r>
              <a:rPr lang="de-CH" dirty="0" err="1"/>
              <a:t>VegüV</a:t>
            </a:r>
            <a:r>
              <a:rPr lang="de-CH" dirty="0"/>
              <a:t> und im </a:t>
            </a:r>
            <a:r>
              <a:rPr lang="de-CH" dirty="0" err="1"/>
              <a:t>revOR</a:t>
            </a:r>
            <a:r>
              <a:rPr lang="de-CH" dirty="0"/>
              <a:t> (</a:t>
            </a:r>
            <a:r>
              <a:rPr lang="de-CH" dirty="0" smtClean="0"/>
              <a:t>1/10)</a:t>
            </a:r>
            <a:endParaRPr lang="en-GB" dirty="0"/>
          </a:p>
        </p:txBody>
      </p:sp>
      <p:sp>
        <p:nvSpPr>
          <p:cNvPr id="3" name="Inhaltsplatzhalter 2"/>
          <p:cNvSpPr>
            <a:spLocks noGrp="1"/>
          </p:cNvSpPr>
          <p:nvPr>
            <p:ph idx="1"/>
          </p:nvPr>
        </p:nvSpPr>
        <p:spPr/>
        <p:txBody>
          <a:bodyPr/>
          <a:lstStyle/>
          <a:p>
            <a:pPr marL="342900" indent="-342900">
              <a:buFont typeface="Symbol" panose="05050102010706020507" pitchFamily="18" charset="2"/>
              <a:buChar char="-"/>
            </a:pPr>
            <a:r>
              <a:rPr lang="de-CH" dirty="0"/>
              <a:t>Anwendungsbereich (</a:t>
            </a:r>
            <a:r>
              <a:rPr lang="de-CH" dirty="0" err="1"/>
              <a:t>VegüV</a:t>
            </a:r>
            <a:r>
              <a:rPr lang="de-CH" dirty="0"/>
              <a:t> 1): Nur in der Schweiz oder im Ausland kotierte Gesellschaften mit Sitz in der </a:t>
            </a:r>
            <a:r>
              <a:rPr lang="de-CH" dirty="0" smtClean="0"/>
              <a:t>Schweiz</a:t>
            </a:r>
          </a:p>
          <a:p>
            <a:pPr marL="342900" indent="-342900">
              <a:buFont typeface="Symbol" panose="05050102010706020507" pitchFamily="18" charset="2"/>
              <a:buChar char="-"/>
            </a:pPr>
            <a:r>
              <a:rPr lang="de-CH" dirty="0"/>
              <a:t>Für Börsendefinition </a:t>
            </a:r>
            <a:r>
              <a:rPr lang="de-CH" dirty="0" smtClean="0"/>
              <a:t>heute massgebend </a:t>
            </a:r>
            <a:r>
              <a:rPr lang="de-CH" dirty="0"/>
              <a:t>wohl Art. 26b </a:t>
            </a:r>
            <a:r>
              <a:rPr lang="de-CH" dirty="0" err="1"/>
              <a:t>lit</a:t>
            </a:r>
            <a:r>
              <a:rPr lang="de-CH" dirty="0"/>
              <a:t>. b. </a:t>
            </a:r>
            <a:r>
              <a:rPr lang="de-CH" dirty="0" err="1"/>
              <a:t>FinfraG</a:t>
            </a:r>
            <a:endParaRPr lang="de-CH" dirty="0"/>
          </a:p>
          <a:p>
            <a:pPr marL="342900" indent="-342900">
              <a:buFont typeface="Symbol" panose="05050102010706020507" pitchFamily="18" charset="2"/>
              <a:buChar char="-"/>
            </a:pPr>
            <a:r>
              <a:rPr lang="de-CH" dirty="0"/>
              <a:t>Keine Änderung: </a:t>
            </a:r>
          </a:p>
          <a:p>
            <a:pPr marL="285750" indent="-285750">
              <a:buFont typeface="Symbol" panose="05050102010706020507" pitchFamily="18" charset="2"/>
              <a:buChar char="-"/>
            </a:pPr>
            <a:endParaRPr lang="de-CH" dirty="0"/>
          </a:p>
        </p:txBody>
      </p:sp>
      <p:sp>
        <p:nvSpPr>
          <p:cNvPr id="4" name="Foliennummernplatzhalter 3"/>
          <p:cNvSpPr>
            <a:spLocks noGrp="1"/>
          </p:cNvSpPr>
          <p:nvPr>
            <p:ph type="sldNum" sz="quarter" idx="12"/>
          </p:nvPr>
        </p:nvSpPr>
        <p:spPr/>
        <p:txBody>
          <a:bodyPr/>
          <a:lstStyle/>
          <a:p>
            <a:fld id="{442AD375-037F-43D0-B059-5172DA06796A}" type="slidenum">
              <a:rPr lang="de-CH" smtClean="0"/>
              <a:t>10</a:t>
            </a:fld>
            <a:endParaRPr lang="de-CH" dirty="0"/>
          </a:p>
        </p:txBody>
      </p:sp>
      <p:sp>
        <p:nvSpPr>
          <p:cNvPr id="5" name="Text Box 8"/>
          <p:cNvSpPr txBox="1">
            <a:spLocks noChangeArrowheads="1"/>
          </p:cNvSpPr>
          <p:nvPr/>
        </p:nvSpPr>
        <p:spPr bwMode="auto">
          <a:xfrm rot="10800000" flipV="1">
            <a:off x="1116533" y="3501008"/>
            <a:ext cx="7127875" cy="1498143"/>
          </a:xfrm>
          <a:prstGeom prst="rect">
            <a:avLst/>
          </a:prstGeom>
          <a:solidFill>
            <a:srgbClr val="B7DCF7"/>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177800" indent="-177800">
              <a:lnSpc>
                <a:spcPts val="1800"/>
              </a:lnSpc>
              <a:buFont typeface="Arial" panose="020B0604020202020204" pitchFamily="34" charset="0"/>
              <a:tabLst>
                <a:tab pos="177800" algn="l"/>
              </a:tabLst>
              <a:defRPr sz="1400">
                <a:solidFill>
                  <a:schemeClr val="tx1"/>
                </a:solidFill>
                <a:latin typeface="Arial" panose="020B0604020202020204" pitchFamily="34" charset="0"/>
              </a:defRPr>
            </a:lvl1pPr>
            <a:lvl2pPr marL="179388" indent="-177800">
              <a:lnSpc>
                <a:spcPts val="1800"/>
              </a:lnSpc>
              <a:buClr>
                <a:srgbClr val="A8111C"/>
              </a:buClr>
              <a:buSzPct val="100000"/>
              <a:buFont typeface="Arial" panose="020B0604020202020204" pitchFamily="34" charset="0"/>
              <a:buChar char="■"/>
              <a:tabLst>
                <a:tab pos="177800" algn="l"/>
              </a:tabLst>
              <a:defRPr sz="1400">
                <a:solidFill>
                  <a:schemeClr val="tx1"/>
                </a:solidFill>
                <a:latin typeface="Arial" panose="020B0604020202020204" pitchFamily="34" charset="0"/>
              </a:defRPr>
            </a:lvl2pPr>
            <a:lvl3pPr marL="180975" indent="733425">
              <a:lnSpc>
                <a:spcPts val="1800"/>
              </a:lnSpc>
              <a:tabLst>
                <a:tab pos="177800" algn="l"/>
              </a:tabLst>
              <a:defRPr sz="1400">
                <a:solidFill>
                  <a:schemeClr val="tx1"/>
                </a:solidFill>
                <a:latin typeface="Arial" panose="020B0604020202020204" pitchFamily="34" charset="0"/>
              </a:defRPr>
            </a:lvl3pPr>
            <a:lvl4pPr marL="361950" indent="-179388">
              <a:lnSpc>
                <a:spcPts val="1800"/>
              </a:lnSpc>
              <a:buChar char="-"/>
              <a:tabLst>
                <a:tab pos="177800" algn="l"/>
              </a:tabLst>
              <a:defRPr sz="1400">
                <a:solidFill>
                  <a:schemeClr val="tx1"/>
                </a:solidFill>
                <a:latin typeface="Arial" panose="020B0604020202020204" pitchFamily="34" charset="0"/>
              </a:defRPr>
            </a:lvl4pPr>
            <a:lvl5pPr marL="366713" indent="-3175">
              <a:lnSpc>
                <a:spcPts val="1800"/>
              </a:lnSpc>
              <a:buFont typeface="Arial" panose="020B0604020202020204" pitchFamily="34" charset="0"/>
              <a:tabLst>
                <a:tab pos="177800" algn="l"/>
              </a:tabLst>
              <a:defRPr sz="1400">
                <a:solidFill>
                  <a:schemeClr val="tx1"/>
                </a:solidFill>
                <a:latin typeface="Arial" panose="020B0604020202020204" pitchFamily="34" charset="0"/>
              </a:defRPr>
            </a:lvl5pPr>
            <a:lvl6pPr marL="823913" indent="-3175" eaLnBrk="0" fontAlgn="base" hangingPunct="0">
              <a:lnSpc>
                <a:spcPts val="1800"/>
              </a:lnSpc>
              <a:spcBef>
                <a:spcPct val="0"/>
              </a:spcBef>
              <a:spcAft>
                <a:spcPct val="0"/>
              </a:spcAft>
              <a:buFont typeface="Arial" panose="020B0604020202020204" pitchFamily="34" charset="0"/>
              <a:tabLst>
                <a:tab pos="177800" algn="l"/>
              </a:tabLst>
              <a:defRPr sz="1400">
                <a:solidFill>
                  <a:schemeClr val="tx1"/>
                </a:solidFill>
                <a:latin typeface="Arial" panose="020B0604020202020204" pitchFamily="34" charset="0"/>
              </a:defRPr>
            </a:lvl6pPr>
            <a:lvl7pPr marL="1281113" indent="-3175" eaLnBrk="0" fontAlgn="base" hangingPunct="0">
              <a:lnSpc>
                <a:spcPts val="1800"/>
              </a:lnSpc>
              <a:spcBef>
                <a:spcPct val="0"/>
              </a:spcBef>
              <a:spcAft>
                <a:spcPct val="0"/>
              </a:spcAft>
              <a:buFont typeface="Arial" panose="020B0604020202020204" pitchFamily="34" charset="0"/>
              <a:tabLst>
                <a:tab pos="177800" algn="l"/>
              </a:tabLst>
              <a:defRPr sz="1400">
                <a:solidFill>
                  <a:schemeClr val="tx1"/>
                </a:solidFill>
                <a:latin typeface="Arial" panose="020B0604020202020204" pitchFamily="34" charset="0"/>
              </a:defRPr>
            </a:lvl7pPr>
            <a:lvl8pPr marL="1738313" indent="-3175" eaLnBrk="0" fontAlgn="base" hangingPunct="0">
              <a:lnSpc>
                <a:spcPts val="1800"/>
              </a:lnSpc>
              <a:spcBef>
                <a:spcPct val="0"/>
              </a:spcBef>
              <a:spcAft>
                <a:spcPct val="0"/>
              </a:spcAft>
              <a:buFont typeface="Arial" panose="020B0604020202020204" pitchFamily="34" charset="0"/>
              <a:tabLst>
                <a:tab pos="177800" algn="l"/>
              </a:tabLst>
              <a:defRPr sz="1400">
                <a:solidFill>
                  <a:schemeClr val="tx1"/>
                </a:solidFill>
                <a:latin typeface="Arial" panose="020B0604020202020204" pitchFamily="34" charset="0"/>
              </a:defRPr>
            </a:lvl8pPr>
            <a:lvl9pPr marL="2195513" indent="-3175" eaLnBrk="0" fontAlgn="base" hangingPunct="0">
              <a:lnSpc>
                <a:spcPts val="1800"/>
              </a:lnSpc>
              <a:spcBef>
                <a:spcPct val="0"/>
              </a:spcBef>
              <a:spcAft>
                <a:spcPct val="0"/>
              </a:spcAft>
              <a:buFont typeface="Arial" panose="020B0604020202020204" pitchFamily="34" charset="0"/>
              <a:tabLst>
                <a:tab pos="177800" algn="l"/>
              </a:tabLst>
              <a:defRPr sz="1400">
                <a:solidFill>
                  <a:schemeClr val="tx1"/>
                </a:solidFill>
                <a:latin typeface="Arial" panose="020B0604020202020204" pitchFamily="34" charset="0"/>
              </a:defRPr>
            </a:lvl9pPr>
          </a:lstStyle>
          <a:p>
            <a:pPr marL="0" marR="0" lvl="0" indent="0" defTabSz="914400" eaLnBrk="1" fontAlgn="base" latinLnBrk="0" hangingPunct="1">
              <a:lnSpc>
                <a:spcPct val="100000"/>
              </a:lnSpc>
              <a:spcBef>
                <a:spcPct val="50000"/>
              </a:spcBef>
              <a:spcAft>
                <a:spcPct val="0"/>
              </a:spcAft>
              <a:buClrTx/>
              <a:buSzTx/>
              <a:tabLst>
                <a:tab pos="177800" algn="l"/>
              </a:tabLst>
              <a:defRPr/>
            </a:pPr>
            <a:r>
              <a:rPr lang="de-CH" altLang="de-DE" kern="0" dirty="0" smtClean="0">
                <a:solidFill>
                  <a:srgbClr val="000000"/>
                </a:solidFill>
                <a:cs typeface="Arial" panose="020B0604020202020204" pitchFamily="34" charset="0"/>
              </a:rPr>
              <a:t>Art. 732 </a:t>
            </a:r>
            <a:r>
              <a:rPr lang="de-CH" altLang="de-DE" kern="0" dirty="0" err="1" smtClean="0">
                <a:solidFill>
                  <a:srgbClr val="000000"/>
                </a:solidFill>
                <a:cs typeface="Arial" panose="020B0604020202020204" pitchFamily="34" charset="0"/>
              </a:rPr>
              <a:t>revOR</a:t>
            </a:r>
            <a:endParaRPr lang="de-CH" altLang="de-DE" kern="0" dirty="0" smtClean="0">
              <a:solidFill>
                <a:srgbClr val="000000"/>
              </a:solidFill>
              <a:cs typeface="Arial" panose="020B0604020202020204" pitchFamily="34" charset="0"/>
            </a:endParaRPr>
          </a:p>
          <a:p>
            <a:pPr marL="0" marR="0" lvl="0" indent="0" defTabSz="914400" eaLnBrk="1" fontAlgn="base" latinLnBrk="0" hangingPunct="1">
              <a:lnSpc>
                <a:spcPct val="100000"/>
              </a:lnSpc>
              <a:spcBef>
                <a:spcPct val="50000"/>
              </a:spcBef>
              <a:spcAft>
                <a:spcPct val="0"/>
              </a:spcAft>
              <a:buClrTx/>
              <a:buSzTx/>
              <a:tabLst>
                <a:tab pos="177800" algn="l"/>
              </a:tabLst>
              <a:defRPr/>
            </a:pPr>
            <a:r>
              <a:rPr kumimoji="0" lang="de-CH" altLang="de-DE" sz="14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Die</a:t>
            </a:r>
            <a:r>
              <a:rPr kumimoji="0" lang="de-CH" altLang="de-DE" sz="1400" b="0" i="0" u="none" strike="noStrike" kern="0" cap="none" spc="0" normalizeH="0" noProof="0" dirty="0" smtClean="0">
                <a:ln>
                  <a:noFill/>
                </a:ln>
                <a:solidFill>
                  <a:srgbClr val="000000"/>
                </a:solidFill>
                <a:effectLst/>
                <a:uLnTx/>
                <a:uFillTx/>
                <a:latin typeface="Arial" panose="020B0604020202020204" pitchFamily="34" charset="0"/>
                <a:cs typeface="Arial" panose="020B0604020202020204" pitchFamily="34" charset="0"/>
              </a:rPr>
              <a:t> Bestimmungen dieses Abschnitts gelten für Gesellschaften, deren Aktien an einer Börse kotiert sind.</a:t>
            </a:r>
          </a:p>
          <a:p>
            <a:pPr marL="0" marR="0" lvl="0" indent="0" defTabSz="914400" eaLnBrk="1" fontAlgn="base" latinLnBrk="0" hangingPunct="1">
              <a:lnSpc>
                <a:spcPct val="100000"/>
              </a:lnSpc>
              <a:spcBef>
                <a:spcPct val="50000"/>
              </a:spcBef>
              <a:spcAft>
                <a:spcPct val="0"/>
              </a:spcAft>
              <a:buClrTx/>
              <a:buSzTx/>
              <a:tabLst>
                <a:tab pos="177800" algn="l"/>
              </a:tabLst>
              <a:defRPr/>
            </a:pPr>
            <a:r>
              <a:rPr lang="de-CH" altLang="de-DE" kern="0" baseline="0" dirty="0" smtClean="0">
                <a:solidFill>
                  <a:srgbClr val="000000"/>
                </a:solidFill>
                <a:cs typeface="Arial" panose="020B0604020202020204" pitchFamily="34" charset="0"/>
              </a:rPr>
              <a:t>Andere</a:t>
            </a:r>
            <a:r>
              <a:rPr lang="de-CH" altLang="de-DE" kern="0" dirty="0" smtClean="0">
                <a:solidFill>
                  <a:srgbClr val="000000"/>
                </a:solidFill>
                <a:cs typeface="Arial" panose="020B0604020202020204" pitchFamily="34" charset="0"/>
              </a:rPr>
              <a:t> Gesellschaften können in ihren Statuten vorsehen, dass sie diesen Abschnitt teilweise oder vollständig anwenden</a:t>
            </a:r>
            <a:endParaRPr kumimoji="0" lang="de-CH" altLang="de-DE" sz="14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841877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06582" y="581892"/>
            <a:ext cx="7897866" cy="504700"/>
          </a:xfrm>
        </p:spPr>
        <p:txBody>
          <a:bodyPr/>
          <a:lstStyle/>
          <a:p>
            <a:r>
              <a:rPr lang="de-CH" dirty="0"/>
              <a:t>Umsetzung in der </a:t>
            </a:r>
            <a:r>
              <a:rPr lang="de-CH" dirty="0" err="1"/>
              <a:t>VegüV</a:t>
            </a:r>
            <a:r>
              <a:rPr lang="de-CH" dirty="0"/>
              <a:t> und im </a:t>
            </a:r>
            <a:r>
              <a:rPr lang="de-CH" dirty="0" err="1"/>
              <a:t>revOR</a:t>
            </a:r>
            <a:r>
              <a:rPr lang="de-CH" dirty="0"/>
              <a:t> </a:t>
            </a:r>
            <a:r>
              <a:rPr lang="de-CH" dirty="0" smtClean="0"/>
              <a:t>(2/10)</a:t>
            </a:r>
            <a:endParaRPr lang="en-GB" dirty="0"/>
          </a:p>
        </p:txBody>
      </p:sp>
      <p:pic>
        <p:nvPicPr>
          <p:cNvPr id="17" name="Inhaltsplatzhalter 16"/>
          <p:cNvPicPr>
            <a:picLocks noGrp="1" noChangeAspect="1"/>
          </p:cNvPicPr>
          <p:nvPr>
            <p:ph idx="1"/>
          </p:nvPr>
        </p:nvPicPr>
        <p:blipFill>
          <a:blip r:embed="rId2"/>
          <a:stretch>
            <a:fillRect/>
          </a:stretch>
        </p:blipFill>
        <p:spPr>
          <a:xfrm>
            <a:off x="251520" y="1844824"/>
            <a:ext cx="7731125" cy="3580260"/>
          </a:xfrm>
          <a:prstGeom prst="rect">
            <a:avLst/>
          </a:prstGeom>
        </p:spPr>
      </p:pic>
      <p:sp>
        <p:nvSpPr>
          <p:cNvPr id="4" name="Foliennummernplatzhalter 3"/>
          <p:cNvSpPr>
            <a:spLocks noGrp="1"/>
          </p:cNvSpPr>
          <p:nvPr>
            <p:ph type="sldNum" sz="quarter" idx="12"/>
          </p:nvPr>
        </p:nvSpPr>
        <p:spPr/>
        <p:txBody>
          <a:bodyPr/>
          <a:lstStyle/>
          <a:p>
            <a:fld id="{442AD375-037F-43D0-B059-5172DA06796A}" type="slidenum">
              <a:rPr lang="de-CH" smtClean="0"/>
              <a:t>11</a:t>
            </a:fld>
            <a:endParaRPr lang="de-CH" dirty="0"/>
          </a:p>
        </p:txBody>
      </p:sp>
    </p:spTree>
    <p:extLst>
      <p:ext uri="{BB962C8B-B14F-4D97-AF65-F5344CB8AC3E}">
        <p14:creationId xmlns:p14="http://schemas.microsoft.com/office/powerpoint/2010/main" val="20676046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06582" y="581892"/>
            <a:ext cx="7969874" cy="504700"/>
          </a:xfrm>
        </p:spPr>
        <p:txBody>
          <a:bodyPr/>
          <a:lstStyle/>
          <a:p>
            <a:r>
              <a:rPr lang="de-CH" dirty="0"/>
              <a:t>Umsetzung in der </a:t>
            </a:r>
            <a:r>
              <a:rPr lang="de-CH" dirty="0" err="1"/>
              <a:t>VegüV</a:t>
            </a:r>
            <a:r>
              <a:rPr lang="de-CH" dirty="0"/>
              <a:t> und im </a:t>
            </a:r>
            <a:r>
              <a:rPr lang="de-CH" dirty="0" err="1"/>
              <a:t>revOR</a:t>
            </a:r>
            <a:r>
              <a:rPr lang="de-CH" dirty="0"/>
              <a:t> (</a:t>
            </a:r>
            <a:r>
              <a:rPr lang="de-CH" dirty="0" smtClean="0"/>
              <a:t>3/10)</a:t>
            </a:r>
            <a:endParaRPr lang="en-GB" dirty="0"/>
          </a:p>
        </p:txBody>
      </p:sp>
      <p:sp>
        <p:nvSpPr>
          <p:cNvPr id="3" name="Inhaltsplatzhalter 2"/>
          <p:cNvSpPr>
            <a:spLocks noGrp="1"/>
          </p:cNvSpPr>
          <p:nvPr>
            <p:ph idx="1"/>
          </p:nvPr>
        </p:nvSpPr>
        <p:spPr/>
        <p:txBody>
          <a:bodyPr/>
          <a:lstStyle/>
          <a:p>
            <a:pPr>
              <a:lnSpc>
                <a:spcPct val="150000"/>
              </a:lnSpc>
            </a:pPr>
            <a:r>
              <a:rPr lang="de-CH" b="1" dirty="0"/>
              <a:t>Generalversammlung</a:t>
            </a:r>
            <a:r>
              <a:rPr lang="de-CH" dirty="0"/>
              <a:t> (</a:t>
            </a:r>
            <a:r>
              <a:rPr lang="de-CH" dirty="0" err="1"/>
              <a:t>VegüV</a:t>
            </a:r>
            <a:r>
              <a:rPr lang="de-CH" dirty="0"/>
              <a:t> </a:t>
            </a:r>
            <a:r>
              <a:rPr lang="de-CH" dirty="0" err="1"/>
              <a:t>revOR</a:t>
            </a:r>
            <a:r>
              <a:rPr lang="de-CH" dirty="0"/>
              <a:t> 698 und 733):</a:t>
            </a:r>
          </a:p>
          <a:p>
            <a:pPr marL="285750" indent="-285750">
              <a:buFont typeface="Symbol" panose="05050102010706020507" pitchFamily="18" charset="2"/>
              <a:buChar char="-"/>
            </a:pPr>
            <a:r>
              <a:rPr lang="de-CH" sz="1800" dirty="0" smtClean="0"/>
              <a:t>wählt </a:t>
            </a:r>
            <a:r>
              <a:rPr lang="de-CH" sz="1800" dirty="0"/>
              <a:t>die Mitglieder des VR und des Vergütungsausschusses einzeln</a:t>
            </a:r>
          </a:p>
          <a:p>
            <a:pPr marL="285750" indent="-285750">
              <a:buFont typeface="Symbol" panose="05050102010706020507" pitchFamily="18" charset="2"/>
              <a:buChar char="-"/>
            </a:pPr>
            <a:r>
              <a:rPr lang="de-CH" sz="1800" dirty="0" smtClean="0"/>
              <a:t>wählt </a:t>
            </a:r>
            <a:r>
              <a:rPr lang="de-CH" sz="1800" dirty="0"/>
              <a:t>den Präsidenten des VR</a:t>
            </a:r>
          </a:p>
          <a:p>
            <a:pPr marL="285750" indent="-285750">
              <a:buFont typeface="Symbol" panose="05050102010706020507" pitchFamily="18" charset="2"/>
              <a:buChar char="-"/>
            </a:pPr>
            <a:r>
              <a:rPr lang="de-CH" sz="1800" dirty="0" smtClean="0"/>
              <a:t>wählt </a:t>
            </a:r>
            <a:r>
              <a:rPr lang="de-CH" sz="1800" dirty="0"/>
              <a:t>den unabhängigen </a:t>
            </a:r>
            <a:r>
              <a:rPr lang="de-CH" sz="1800" dirty="0" smtClean="0"/>
              <a:t>Stimmrechtsvertreter</a:t>
            </a:r>
            <a:endParaRPr lang="de-CH" sz="1800" dirty="0"/>
          </a:p>
          <a:p>
            <a:pPr marL="285750" indent="-285750">
              <a:buFont typeface="Symbol" panose="05050102010706020507" pitchFamily="18" charset="2"/>
              <a:buChar char="-"/>
            </a:pPr>
            <a:r>
              <a:rPr lang="de-CH" sz="1800" dirty="0" smtClean="0">
                <a:solidFill>
                  <a:srgbClr val="FF0000"/>
                </a:solidFill>
              </a:rPr>
              <a:t>stimmt </a:t>
            </a:r>
            <a:r>
              <a:rPr lang="de-CH" sz="1800" dirty="0">
                <a:solidFill>
                  <a:srgbClr val="FF0000"/>
                </a:solidFill>
              </a:rPr>
              <a:t>jährlich und jeweils gesondert über die Vergütungen des VR, der Geschäftsleitung </a:t>
            </a:r>
            <a:r>
              <a:rPr lang="de-CH" sz="1800" dirty="0"/>
              <a:t>und des Beirats </a:t>
            </a:r>
            <a:r>
              <a:rPr lang="de-CH" sz="1800" dirty="0" smtClean="0">
                <a:solidFill>
                  <a:srgbClr val="FF0000"/>
                </a:solidFill>
              </a:rPr>
              <a:t>ab</a:t>
            </a:r>
          </a:p>
          <a:p>
            <a:pPr marL="285750" indent="-285750">
              <a:buFont typeface="Symbol" panose="05050102010706020507" pitchFamily="18" charset="2"/>
              <a:buChar char="-"/>
            </a:pPr>
            <a:r>
              <a:rPr lang="de-CH" sz="1800" dirty="0" smtClean="0">
                <a:solidFill>
                  <a:schemeClr val="tx1"/>
                </a:solidFill>
              </a:rPr>
              <a:t>die Abstimmung hat </a:t>
            </a:r>
            <a:r>
              <a:rPr lang="de-CH" sz="1800" dirty="0" smtClean="0">
                <a:solidFill>
                  <a:srgbClr val="FF0000"/>
                </a:solidFill>
              </a:rPr>
              <a:t>bindende</a:t>
            </a:r>
            <a:r>
              <a:rPr lang="de-CH" sz="1800" dirty="0" smtClean="0">
                <a:solidFill>
                  <a:schemeClr val="tx1"/>
                </a:solidFill>
              </a:rPr>
              <a:t> Wirkung</a:t>
            </a:r>
            <a:endParaRPr lang="de-CH" sz="1800" dirty="0">
              <a:solidFill>
                <a:schemeClr val="tx1"/>
              </a:solidFill>
            </a:endParaRPr>
          </a:p>
          <a:p>
            <a:pPr lvl="1">
              <a:buFont typeface="Symbol" panose="05050102010706020507" pitchFamily="18" charset="2"/>
              <a:buChar char="-"/>
            </a:pPr>
            <a:r>
              <a:rPr lang="de-CH" dirty="0">
                <a:solidFill>
                  <a:srgbClr val="00B0F0"/>
                </a:solidFill>
              </a:rPr>
              <a:t>Prospektive Abstimmung auch über variable Vergütungen bleibt </a:t>
            </a:r>
            <a:r>
              <a:rPr lang="de-CH" dirty="0" smtClean="0">
                <a:solidFill>
                  <a:srgbClr val="00B0F0"/>
                </a:solidFill>
              </a:rPr>
              <a:t>zulässig (</a:t>
            </a:r>
            <a:r>
              <a:rPr lang="de-CH" dirty="0" err="1" smtClean="0">
                <a:solidFill>
                  <a:srgbClr val="00B0F0"/>
                </a:solidFill>
              </a:rPr>
              <a:t>revOR</a:t>
            </a:r>
            <a:r>
              <a:rPr lang="de-CH" dirty="0" smtClean="0">
                <a:solidFill>
                  <a:srgbClr val="00B0F0"/>
                </a:solidFill>
              </a:rPr>
              <a:t> 735 Abs. 3 Ziff. 4)</a:t>
            </a:r>
            <a:endParaRPr lang="de-CH" dirty="0">
              <a:solidFill>
                <a:srgbClr val="00B0F0"/>
              </a:solidFill>
            </a:endParaRPr>
          </a:p>
          <a:p>
            <a:endParaRPr lang="de-CH" sz="1800" dirty="0"/>
          </a:p>
        </p:txBody>
      </p:sp>
      <p:sp>
        <p:nvSpPr>
          <p:cNvPr id="4" name="Foliennummernplatzhalter 3"/>
          <p:cNvSpPr>
            <a:spLocks noGrp="1"/>
          </p:cNvSpPr>
          <p:nvPr>
            <p:ph type="sldNum" sz="quarter" idx="12"/>
          </p:nvPr>
        </p:nvSpPr>
        <p:spPr/>
        <p:txBody>
          <a:bodyPr/>
          <a:lstStyle/>
          <a:p>
            <a:fld id="{442AD375-037F-43D0-B059-5172DA06796A}" type="slidenum">
              <a:rPr lang="de-CH" smtClean="0"/>
              <a:t>12</a:t>
            </a:fld>
            <a:endParaRPr lang="de-CH" dirty="0"/>
          </a:p>
        </p:txBody>
      </p:sp>
    </p:spTree>
    <p:extLst>
      <p:ext uri="{BB962C8B-B14F-4D97-AF65-F5344CB8AC3E}">
        <p14:creationId xmlns:p14="http://schemas.microsoft.com/office/powerpoint/2010/main" val="40933171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06582" y="581892"/>
            <a:ext cx="7969874" cy="504700"/>
          </a:xfrm>
        </p:spPr>
        <p:txBody>
          <a:bodyPr/>
          <a:lstStyle/>
          <a:p>
            <a:r>
              <a:rPr lang="de-CH" dirty="0"/>
              <a:t>Umsetzung in der </a:t>
            </a:r>
            <a:r>
              <a:rPr lang="de-CH" dirty="0" err="1"/>
              <a:t>VegüV</a:t>
            </a:r>
            <a:r>
              <a:rPr lang="de-CH" dirty="0"/>
              <a:t> und im </a:t>
            </a:r>
            <a:r>
              <a:rPr lang="de-CH" dirty="0" err="1"/>
              <a:t>revOR</a:t>
            </a:r>
            <a:r>
              <a:rPr lang="de-CH" dirty="0"/>
              <a:t> </a:t>
            </a:r>
            <a:r>
              <a:rPr lang="de-CH" dirty="0" smtClean="0"/>
              <a:t>(4/10)</a:t>
            </a:r>
            <a:endParaRPr lang="en-GB" dirty="0"/>
          </a:p>
        </p:txBody>
      </p:sp>
      <p:sp>
        <p:nvSpPr>
          <p:cNvPr id="3" name="Inhaltsplatzhalter 2"/>
          <p:cNvSpPr>
            <a:spLocks noGrp="1"/>
          </p:cNvSpPr>
          <p:nvPr>
            <p:ph idx="1"/>
          </p:nvPr>
        </p:nvSpPr>
        <p:spPr/>
        <p:txBody>
          <a:bodyPr/>
          <a:lstStyle/>
          <a:p>
            <a:pPr>
              <a:lnSpc>
                <a:spcPct val="150000"/>
              </a:lnSpc>
            </a:pPr>
            <a:r>
              <a:rPr lang="de-CH" b="1" dirty="0"/>
              <a:t>Generalversammlung</a:t>
            </a:r>
            <a:r>
              <a:rPr lang="de-CH" dirty="0"/>
              <a:t> </a:t>
            </a:r>
            <a:r>
              <a:rPr lang="de-CH" dirty="0" smtClean="0"/>
              <a:t>– Abstimmungsmodelle über Vergütungen:</a:t>
            </a:r>
            <a:endParaRPr lang="de-CH" dirty="0"/>
          </a:p>
          <a:p>
            <a:pPr marL="285750" indent="-285750">
              <a:buFont typeface="Symbol" panose="05050102010706020507" pitchFamily="18" charset="2"/>
              <a:buChar char="-"/>
            </a:pPr>
            <a:r>
              <a:rPr lang="de-CH" sz="1800" dirty="0" smtClean="0"/>
              <a:t>VR: Honorar von einer Generalversammlung zur nächsten (Standard)</a:t>
            </a:r>
          </a:p>
          <a:p>
            <a:pPr marL="285750" indent="-285750">
              <a:buFont typeface="Symbol" panose="05050102010706020507" pitchFamily="18" charset="2"/>
              <a:buChar char="-"/>
            </a:pPr>
            <a:r>
              <a:rPr lang="de-CH" sz="1800" dirty="0" smtClean="0"/>
              <a:t>GL: </a:t>
            </a:r>
            <a:r>
              <a:rPr lang="de-CH" sz="1800" dirty="0"/>
              <a:t>Z</a:t>
            </a:r>
            <a:r>
              <a:rPr lang="de-CH" sz="1800" dirty="0" smtClean="0"/>
              <a:t>wei Modelle verbreitet:</a:t>
            </a:r>
          </a:p>
          <a:p>
            <a:pPr marL="714375" indent="-714375">
              <a:tabLst>
                <a:tab pos="273050" algn="l"/>
              </a:tabLst>
            </a:pPr>
            <a:r>
              <a:rPr lang="de-CH" sz="1800" dirty="0"/>
              <a:t>	</a:t>
            </a:r>
            <a:r>
              <a:rPr lang="de-CH" sz="1800" dirty="0" smtClean="0"/>
              <a:t>1)	Fixe Vergütung </a:t>
            </a:r>
            <a:r>
              <a:rPr lang="de-CH" sz="1800" dirty="0" smtClean="0">
                <a:solidFill>
                  <a:srgbClr val="FF0000"/>
                </a:solidFill>
              </a:rPr>
              <a:t>prospektiv</a:t>
            </a:r>
            <a:r>
              <a:rPr lang="de-CH" sz="1800" dirty="0" smtClean="0"/>
              <a:t> für das kommende Geschäftsjahr und variable Vergütung </a:t>
            </a:r>
            <a:r>
              <a:rPr lang="de-CH" sz="1800" dirty="0" smtClean="0">
                <a:solidFill>
                  <a:srgbClr val="FF0000"/>
                </a:solidFill>
              </a:rPr>
              <a:t>retrospektiv</a:t>
            </a:r>
            <a:r>
              <a:rPr lang="de-CH" sz="1800" dirty="0" smtClean="0"/>
              <a:t> für das vergangene Geschäftsjahr</a:t>
            </a:r>
          </a:p>
          <a:p>
            <a:pPr marL="714375" indent="-714375">
              <a:tabLst>
                <a:tab pos="273050" algn="l"/>
              </a:tabLst>
            </a:pPr>
            <a:r>
              <a:rPr lang="de-CH" sz="1800" dirty="0"/>
              <a:t>	</a:t>
            </a:r>
            <a:r>
              <a:rPr lang="de-CH" sz="1800" dirty="0" smtClean="0"/>
              <a:t>2)	Gesamte fixe Vergütung und maximale variable Vergütung </a:t>
            </a:r>
            <a:r>
              <a:rPr lang="de-CH" sz="1800" dirty="0" smtClean="0">
                <a:solidFill>
                  <a:srgbClr val="FF0000"/>
                </a:solidFill>
              </a:rPr>
              <a:t>prospektiv</a:t>
            </a:r>
            <a:r>
              <a:rPr lang="de-CH" sz="1800" dirty="0" smtClean="0"/>
              <a:t> für das kommende Geschäftsjahr (</a:t>
            </a:r>
            <a:r>
              <a:rPr lang="de-CH" sz="1800" dirty="0" err="1" smtClean="0"/>
              <a:t>Envelope</a:t>
            </a:r>
            <a:r>
              <a:rPr lang="de-CH" sz="1800" dirty="0" smtClean="0"/>
              <a:t>) </a:t>
            </a:r>
          </a:p>
          <a:p>
            <a:endParaRPr lang="de-CH" sz="1800" dirty="0" smtClean="0"/>
          </a:p>
          <a:p>
            <a:pPr marL="285750" indent="-285750">
              <a:buFont typeface="Symbol" panose="05050102010706020507" pitchFamily="18" charset="2"/>
              <a:buChar char="-"/>
            </a:pPr>
            <a:endParaRPr lang="de-CH" sz="1800" dirty="0"/>
          </a:p>
          <a:p>
            <a:pPr marL="285750" indent="-285750">
              <a:buFont typeface="Symbol" panose="05050102010706020507" pitchFamily="18" charset="2"/>
              <a:buChar char="-"/>
            </a:pPr>
            <a:endParaRPr lang="de-CH" sz="1800" dirty="0"/>
          </a:p>
        </p:txBody>
      </p:sp>
      <p:sp>
        <p:nvSpPr>
          <p:cNvPr id="4" name="Foliennummernplatzhalter 3"/>
          <p:cNvSpPr>
            <a:spLocks noGrp="1"/>
          </p:cNvSpPr>
          <p:nvPr>
            <p:ph type="sldNum" sz="quarter" idx="12"/>
          </p:nvPr>
        </p:nvSpPr>
        <p:spPr/>
        <p:txBody>
          <a:bodyPr/>
          <a:lstStyle/>
          <a:p>
            <a:fld id="{442AD375-037F-43D0-B059-5172DA06796A}" type="slidenum">
              <a:rPr lang="de-CH" smtClean="0"/>
              <a:t>13</a:t>
            </a:fld>
            <a:endParaRPr lang="de-CH" dirty="0"/>
          </a:p>
        </p:txBody>
      </p:sp>
    </p:spTree>
    <p:extLst>
      <p:ext uri="{BB962C8B-B14F-4D97-AF65-F5344CB8AC3E}">
        <p14:creationId xmlns:p14="http://schemas.microsoft.com/office/powerpoint/2010/main" val="2713031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p:cTn id="2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6" dur="5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06582" y="581892"/>
            <a:ext cx="7969874" cy="504700"/>
          </a:xfrm>
        </p:spPr>
        <p:txBody>
          <a:bodyPr/>
          <a:lstStyle/>
          <a:p>
            <a:r>
              <a:rPr lang="de-CH" dirty="0"/>
              <a:t>Umsetzung in der </a:t>
            </a:r>
            <a:r>
              <a:rPr lang="de-CH" dirty="0" err="1"/>
              <a:t>VegüV</a:t>
            </a:r>
            <a:r>
              <a:rPr lang="de-CH" dirty="0"/>
              <a:t> und im </a:t>
            </a:r>
            <a:r>
              <a:rPr lang="de-CH" dirty="0" err="1"/>
              <a:t>revOR</a:t>
            </a:r>
            <a:r>
              <a:rPr lang="de-CH" dirty="0"/>
              <a:t> </a:t>
            </a:r>
            <a:r>
              <a:rPr lang="de-CH" dirty="0" smtClean="0"/>
              <a:t>(5/10)</a:t>
            </a:r>
            <a:endParaRPr lang="en-GB" dirty="0"/>
          </a:p>
        </p:txBody>
      </p:sp>
      <p:sp>
        <p:nvSpPr>
          <p:cNvPr id="3" name="Inhaltsplatzhalter 2"/>
          <p:cNvSpPr>
            <a:spLocks noGrp="1"/>
          </p:cNvSpPr>
          <p:nvPr>
            <p:ph idx="1"/>
          </p:nvPr>
        </p:nvSpPr>
        <p:spPr/>
        <p:txBody>
          <a:bodyPr/>
          <a:lstStyle/>
          <a:p>
            <a:r>
              <a:rPr lang="de-CH" b="1" dirty="0"/>
              <a:t>Statuten müssen u.a. Bestimmungen</a:t>
            </a:r>
            <a:r>
              <a:rPr lang="de-CH" dirty="0"/>
              <a:t> enthalten zu (</a:t>
            </a:r>
            <a:r>
              <a:rPr lang="de-CH" dirty="0" err="1"/>
              <a:t>VegüV</a:t>
            </a:r>
            <a:r>
              <a:rPr lang="de-CH" dirty="0"/>
              <a:t> 12 / </a:t>
            </a:r>
            <a:r>
              <a:rPr lang="de-CH" dirty="0" err="1"/>
              <a:t>revOR</a:t>
            </a:r>
            <a:r>
              <a:rPr lang="de-CH" dirty="0"/>
              <a:t> 626):</a:t>
            </a:r>
          </a:p>
          <a:p>
            <a:pPr marL="285750" indent="-285750">
              <a:buFont typeface="Symbol" panose="05050102010706020507" pitchFamily="18" charset="2"/>
              <a:buChar char="-"/>
            </a:pPr>
            <a:r>
              <a:rPr lang="de-CH" sz="1800" dirty="0"/>
              <a:t>Anzahl der Tätigkeiten, die Mitglieder des VR und GL in vergleichbaren Funktionen bei anderen Unternehmen mit wirtschaftlichem Zweck ausüben </a:t>
            </a:r>
            <a:r>
              <a:rPr lang="de-CH" sz="1800" dirty="0" smtClean="0"/>
              <a:t>dürfen – </a:t>
            </a:r>
            <a:r>
              <a:rPr lang="de-CH" sz="1800" dirty="0" smtClean="0">
                <a:solidFill>
                  <a:srgbClr val="00B0F0"/>
                </a:solidFill>
              </a:rPr>
              <a:t>Neu: Auflistung der Mandate im Vergütungsbericht (</a:t>
            </a:r>
            <a:r>
              <a:rPr lang="de-CH" sz="1800" dirty="0" err="1" smtClean="0">
                <a:solidFill>
                  <a:srgbClr val="00B0F0"/>
                </a:solidFill>
              </a:rPr>
              <a:t>revOR</a:t>
            </a:r>
            <a:r>
              <a:rPr lang="de-CH" sz="1800" dirty="0" smtClean="0">
                <a:solidFill>
                  <a:srgbClr val="00B0F0"/>
                </a:solidFill>
              </a:rPr>
              <a:t> 734e)</a:t>
            </a:r>
            <a:endParaRPr lang="de-CH" sz="1800" dirty="0">
              <a:solidFill>
                <a:srgbClr val="00B0F0"/>
              </a:solidFill>
            </a:endParaRPr>
          </a:p>
          <a:p>
            <a:pPr marL="285750" indent="-285750">
              <a:buFont typeface="Symbol" panose="05050102010706020507" pitchFamily="18" charset="2"/>
              <a:buChar char="-"/>
            </a:pPr>
            <a:r>
              <a:rPr lang="de-CH" sz="1800" dirty="0">
                <a:solidFill>
                  <a:srgbClr val="FF0000"/>
                </a:solidFill>
              </a:rPr>
              <a:t>Maximale </a:t>
            </a:r>
            <a:r>
              <a:rPr lang="de-CH" sz="1800" dirty="0" smtClean="0">
                <a:solidFill>
                  <a:srgbClr val="FF0000"/>
                </a:solidFill>
              </a:rPr>
              <a:t>feste Dauer </a:t>
            </a:r>
            <a:r>
              <a:rPr lang="de-CH" sz="1800" dirty="0">
                <a:solidFill>
                  <a:srgbClr val="FF0000"/>
                </a:solidFill>
              </a:rPr>
              <a:t>der Verträge für VR und GL und maximale </a:t>
            </a:r>
            <a:r>
              <a:rPr lang="de-CH" sz="1800" dirty="0" smtClean="0">
                <a:solidFill>
                  <a:srgbClr val="FF0000"/>
                </a:solidFill>
              </a:rPr>
              <a:t>Kündigungsfrist      12 </a:t>
            </a:r>
            <a:r>
              <a:rPr lang="de-CH" sz="1800" dirty="0">
                <a:solidFill>
                  <a:srgbClr val="FF0000"/>
                </a:solidFill>
              </a:rPr>
              <a:t>Monate (</a:t>
            </a:r>
            <a:r>
              <a:rPr lang="de-CH" sz="1800" dirty="0" err="1">
                <a:solidFill>
                  <a:srgbClr val="FF0000"/>
                </a:solidFill>
              </a:rPr>
              <a:t>revOR</a:t>
            </a:r>
            <a:r>
              <a:rPr lang="de-CH" sz="1800" dirty="0">
                <a:solidFill>
                  <a:srgbClr val="FF0000"/>
                </a:solidFill>
              </a:rPr>
              <a:t> 735b)</a:t>
            </a:r>
          </a:p>
          <a:p>
            <a:pPr marL="285750" indent="-285750">
              <a:buFont typeface="Symbol" panose="05050102010706020507" pitchFamily="18" charset="2"/>
              <a:buChar char="-"/>
            </a:pPr>
            <a:r>
              <a:rPr lang="de-CH" sz="1800" dirty="0"/>
              <a:t>Regelungen zum </a:t>
            </a:r>
            <a:r>
              <a:rPr lang="de-CH" sz="1800" dirty="0" smtClean="0"/>
              <a:t>Vergütungsausschuss</a:t>
            </a:r>
            <a:endParaRPr lang="de-CH" sz="1800" dirty="0"/>
          </a:p>
          <a:p>
            <a:pPr marL="285750" indent="-285750">
              <a:buFont typeface="Symbol" panose="05050102010706020507" pitchFamily="18" charset="2"/>
              <a:buChar char="-"/>
            </a:pPr>
            <a:r>
              <a:rPr lang="de-CH" sz="1800" dirty="0"/>
              <a:t>Einzelheiten zur Abstimmung in der GV über die Vergütungen</a:t>
            </a:r>
          </a:p>
          <a:p>
            <a:pPr marL="285750" indent="-285750">
              <a:buFont typeface="Symbol" panose="05050102010706020507" pitchFamily="18" charset="2"/>
              <a:buChar char="-"/>
            </a:pPr>
            <a:endParaRPr lang="de-CH" sz="1800" dirty="0"/>
          </a:p>
        </p:txBody>
      </p:sp>
      <p:sp>
        <p:nvSpPr>
          <p:cNvPr id="4" name="Foliennummernplatzhalter 3"/>
          <p:cNvSpPr>
            <a:spLocks noGrp="1"/>
          </p:cNvSpPr>
          <p:nvPr>
            <p:ph type="sldNum" sz="quarter" idx="12"/>
          </p:nvPr>
        </p:nvSpPr>
        <p:spPr/>
        <p:txBody>
          <a:bodyPr/>
          <a:lstStyle/>
          <a:p>
            <a:fld id="{442AD375-037F-43D0-B059-5172DA06796A}" type="slidenum">
              <a:rPr lang="de-CH" smtClean="0"/>
              <a:t>14</a:t>
            </a:fld>
            <a:endParaRPr lang="de-CH" dirty="0"/>
          </a:p>
        </p:txBody>
      </p:sp>
      <p:sp>
        <p:nvSpPr>
          <p:cNvPr id="6" name="Pfeil nach rechts 5"/>
          <p:cNvSpPr/>
          <p:nvPr/>
        </p:nvSpPr>
        <p:spPr>
          <a:xfrm>
            <a:off x="2771800" y="3861048"/>
            <a:ext cx="216024" cy="144016"/>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extLst>
      <p:ext uri="{BB962C8B-B14F-4D97-AF65-F5344CB8AC3E}">
        <p14:creationId xmlns:p14="http://schemas.microsoft.com/office/powerpoint/2010/main" val="1410587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06582" y="581892"/>
            <a:ext cx="7969874" cy="504700"/>
          </a:xfrm>
        </p:spPr>
        <p:txBody>
          <a:bodyPr/>
          <a:lstStyle/>
          <a:p>
            <a:r>
              <a:rPr lang="de-CH" dirty="0"/>
              <a:t>Umsetzung in der </a:t>
            </a:r>
            <a:r>
              <a:rPr lang="de-CH" dirty="0" err="1"/>
              <a:t>VegüV</a:t>
            </a:r>
            <a:r>
              <a:rPr lang="de-CH" dirty="0"/>
              <a:t> und im </a:t>
            </a:r>
            <a:r>
              <a:rPr lang="de-CH" dirty="0" err="1"/>
              <a:t>revOR</a:t>
            </a:r>
            <a:r>
              <a:rPr lang="de-CH" dirty="0"/>
              <a:t> </a:t>
            </a:r>
            <a:r>
              <a:rPr lang="de-CH" dirty="0" smtClean="0"/>
              <a:t>(6/10)</a:t>
            </a:r>
            <a:endParaRPr lang="en-GB" dirty="0"/>
          </a:p>
        </p:txBody>
      </p:sp>
      <p:sp>
        <p:nvSpPr>
          <p:cNvPr id="3" name="Inhaltsplatzhalter 2"/>
          <p:cNvSpPr>
            <a:spLocks noGrp="1"/>
          </p:cNvSpPr>
          <p:nvPr>
            <p:ph idx="1"/>
          </p:nvPr>
        </p:nvSpPr>
        <p:spPr/>
        <p:txBody>
          <a:bodyPr/>
          <a:lstStyle/>
          <a:p>
            <a:r>
              <a:rPr lang="de-CH" b="1" dirty="0"/>
              <a:t>Vergütungsbericht </a:t>
            </a:r>
            <a:r>
              <a:rPr lang="de-CH" dirty="0"/>
              <a:t>(</a:t>
            </a:r>
            <a:r>
              <a:rPr lang="de-CH" dirty="0" err="1"/>
              <a:t>VegüV</a:t>
            </a:r>
            <a:r>
              <a:rPr lang="de-CH" dirty="0"/>
              <a:t> 13 ff. / </a:t>
            </a:r>
            <a:r>
              <a:rPr lang="de-CH" dirty="0" err="1"/>
              <a:t>revOR</a:t>
            </a:r>
            <a:r>
              <a:rPr lang="de-CH" dirty="0"/>
              <a:t> 734 ff.)</a:t>
            </a:r>
          </a:p>
          <a:p>
            <a:pPr marL="285750" indent="-285750">
              <a:buFont typeface="Symbol" panose="05050102010706020507" pitchFamily="18" charset="2"/>
              <a:buChar char="-"/>
            </a:pPr>
            <a:r>
              <a:rPr lang="de-CH" sz="1800" dirty="0"/>
              <a:t>Jährlicher </a:t>
            </a:r>
            <a:r>
              <a:rPr lang="de-CH" sz="1800" dirty="0" smtClean="0"/>
              <a:t>Bericht in der unübertragbaren Verantwortung des VR, </a:t>
            </a:r>
            <a:r>
              <a:rPr lang="de-CH" sz="1800" dirty="0"/>
              <a:t>der betreffend "Zahlen" zu revidieren ist (Revisor spricht mit!)</a:t>
            </a:r>
          </a:p>
          <a:p>
            <a:pPr marL="285750" indent="-285750">
              <a:buFont typeface="Symbol" panose="05050102010706020507" pitchFamily="18" charset="2"/>
              <a:buChar char="-"/>
            </a:pPr>
            <a:r>
              <a:rPr lang="de-CH" sz="1800" dirty="0"/>
              <a:t>Kontrollfunktion - </a:t>
            </a:r>
            <a:r>
              <a:rPr lang="de-CH" sz="1800" dirty="0">
                <a:solidFill>
                  <a:srgbClr val="00B0F0"/>
                </a:solidFill>
              </a:rPr>
              <a:t>Neu: Vorlage an GV zur Konsultativabstimmung bei prospektiven Abstimmungen über variable Vergütungen (</a:t>
            </a:r>
            <a:r>
              <a:rPr lang="de-CH" sz="1800" dirty="0" err="1">
                <a:solidFill>
                  <a:srgbClr val="00B0F0"/>
                </a:solidFill>
              </a:rPr>
              <a:t>revOR</a:t>
            </a:r>
            <a:r>
              <a:rPr lang="de-CH" sz="1800" dirty="0">
                <a:solidFill>
                  <a:srgbClr val="00B0F0"/>
                </a:solidFill>
              </a:rPr>
              <a:t>  735 Abs. 3 Ziff. 4) </a:t>
            </a:r>
          </a:p>
          <a:p>
            <a:pPr marL="285750" indent="-285750">
              <a:buFont typeface="Symbol" panose="05050102010706020507" pitchFamily="18" charset="2"/>
              <a:buChar char="-"/>
            </a:pPr>
            <a:r>
              <a:rPr lang="de-CH" sz="1800" dirty="0"/>
              <a:t>Angabe aller Vergütungen, die Gesellschaft direkt oder indirekt an gegenwärtige Mitglieder des VR, GL und Beirat ausgerichtet hat</a:t>
            </a:r>
          </a:p>
          <a:p>
            <a:pPr marL="285750" indent="-285750">
              <a:buFont typeface="Symbol" panose="05050102010706020507" pitchFamily="18" charset="2"/>
              <a:buChar char="-"/>
            </a:pPr>
            <a:r>
              <a:rPr lang="de-CH" sz="1800" dirty="0"/>
              <a:t>Zahlungen an frühere Mitglieder, sofern sie in einem Zusammenhang mit der früheren Tätigkeit als Organ der Gesellschaft stehen </a:t>
            </a:r>
            <a:r>
              <a:rPr lang="de-CH" sz="1800" dirty="0">
                <a:solidFill>
                  <a:srgbClr val="FF0000"/>
                </a:solidFill>
              </a:rPr>
              <a:t>oder nicht marktüblich sind</a:t>
            </a:r>
            <a:r>
              <a:rPr lang="de-CH" sz="1800" dirty="0"/>
              <a:t>. </a:t>
            </a:r>
          </a:p>
          <a:p>
            <a:pPr marL="285750" indent="-285750">
              <a:buFont typeface="Symbol" panose="05050102010706020507" pitchFamily="18" charset="2"/>
              <a:buChar char="-"/>
            </a:pPr>
            <a:r>
              <a:rPr lang="de-CH" sz="1800" dirty="0">
                <a:solidFill>
                  <a:srgbClr val="00B0F0"/>
                </a:solidFill>
              </a:rPr>
              <a:t>Neu: Nicht marktübliche Vergütungen sind unzulässig! (</a:t>
            </a:r>
            <a:r>
              <a:rPr lang="de-CH" sz="1800" dirty="0" err="1">
                <a:solidFill>
                  <a:srgbClr val="00B0F0"/>
                </a:solidFill>
              </a:rPr>
              <a:t>revOR</a:t>
            </a:r>
            <a:r>
              <a:rPr lang="de-CH" sz="1800" dirty="0">
                <a:solidFill>
                  <a:srgbClr val="00B0F0"/>
                </a:solidFill>
              </a:rPr>
              <a:t> 735c Ziff. 3)</a:t>
            </a:r>
          </a:p>
          <a:p>
            <a:pPr marL="285750" indent="-285750">
              <a:buFont typeface="Symbol" panose="05050102010706020507" pitchFamily="18" charset="2"/>
              <a:buChar char="-"/>
            </a:pPr>
            <a:endParaRPr lang="de-CH" sz="1800" dirty="0"/>
          </a:p>
        </p:txBody>
      </p:sp>
      <p:sp>
        <p:nvSpPr>
          <p:cNvPr id="4" name="Foliennummernplatzhalter 3"/>
          <p:cNvSpPr>
            <a:spLocks noGrp="1"/>
          </p:cNvSpPr>
          <p:nvPr>
            <p:ph type="sldNum" sz="quarter" idx="12"/>
          </p:nvPr>
        </p:nvSpPr>
        <p:spPr/>
        <p:txBody>
          <a:bodyPr/>
          <a:lstStyle/>
          <a:p>
            <a:fld id="{442AD375-037F-43D0-B059-5172DA06796A}" type="slidenum">
              <a:rPr lang="de-CH" smtClean="0"/>
              <a:t>15</a:t>
            </a:fld>
            <a:endParaRPr lang="de-CH" dirty="0"/>
          </a:p>
        </p:txBody>
      </p:sp>
    </p:spTree>
    <p:extLst>
      <p:ext uri="{BB962C8B-B14F-4D97-AF65-F5344CB8AC3E}">
        <p14:creationId xmlns:p14="http://schemas.microsoft.com/office/powerpoint/2010/main" val="7919839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06582" y="581892"/>
            <a:ext cx="7969874" cy="504700"/>
          </a:xfrm>
        </p:spPr>
        <p:txBody>
          <a:bodyPr/>
          <a:lstStyle/>
          <a:p>
            <a:r>
              <a:rPr lang="de-CH" dirty="0"/>
              <a:t>Umsetzung in der </a:t>
            </a:r>
            <a:r>
              <a:rPr lang="de-CH" dirty="0" err="1"/>
              <a:t>VegüV</a:t>
            </a:r>
            <a:r>
              <a:rPr lang="de-CH" dirty="0"/>
              <a:t> und im </a:t>
            </a:r>
            <a:r>
              <a:rPr lang="de-CH" dirty="0" err="1"/>
              <a:t>revOR</a:t>
            </a:r>
            <a:r>
              <a:rPr lang="de-CH" dirty="0"/>
              <a:t> </a:t>
            </a:r>
            <a:r>
              <a:rPr lang="de-CH" dirty="0" smtClean="0"/>
              <a:t>(7/10)</a:t>
            </a:r>
            <a:endParaRPr lang="en-GB" dirty="0"/>
          </a:p>
        </p:txBody>
      </p:sp>
      <p:sp>
        <p:nvSpPr>
          <p:cNvPr id="3" name="Inhaltsplatzhalter 2"/>
          <p:cNvSpPr>
            <a:spLocks noGrp="1"/>
          </p:cNvSpPr>
          <p:nvPr>
            <p:ph idx="1"/>
          </p:nvPr>
        </p:nvSpPr>
        <p:spPr/>
        <p:txBody>
          <a:bodyPr/>
          <a:lstStyle/>
          <a:p>
            <a:r>
              <a:rPr lang="de-CH" b="1" dirty="0"/>
              <a:t>Vergütungsbericht </a:t>
            </a:r>
            <a:r>
              <a:rPr lang="de-CH" dirty="0"/>
              <a:t>–</a:t>
            </a:r>
            <a:r>
              <a:rPr lang="de-CH" b="1" dirty="0"/>
              <a:t> Begriff der </a:t>
            </a:r>
            <a:r>
              <a:rPr lang="de-CH" b="1" dirty="0" smtClean="0"/>
              <a:t>Vergütungen, die aufzuführen sind:</a:t>
            </a:r>
            <a:endParaRPr lang="de-CH" b="1" dirty="0"/>
          </a:p>
          <a:p>
            <a:r>
              <a:rPr lang="de-CH" sz="1800" dirty="0"/>
              <a:t>Wieso </a:t>
            </a:r>
            <a:r>
              <a:rPr lang="de-CH" sz="1800" dirty="0" smtClean="0"/>
              <a:t>wichtig? </a:t>
            </a:r>
            <a:r>
              <a:rPr lang="de-CH" sz="1800" dirty="0" smtClean="0">
                <a:solidFill>
                  <a:srgbClr val="FF0000"/>
                </a:solidFill>
              </a:rPr>
              <a:t>Begriff </a:t>
            </a:r>
            <a:r>
              <a:rPr lang="de-CH" sz="1800" dirty="0">
                <a:solidFill>
                  <a:srgbClr val="FF0000"/>
                </a:solidFill>
              </a:rPr>
              <a:t>gilt für </a:t>
            </a:r>
            <a:r>
              <a:rPr lang="de-CH" sz="1800" dirty="0" err="1">
                <a:solidFill>
                  <a:srgbClr val="FF0000"/>
                </a:solidFill>
              </a:rPr>
              <a:t>VegüV</a:t>
            </a:r>
            <a:r>
              <a:rPr lang="de-CH" sz="1800" dirty="0">
                <a:solidFill>
                  <a:srgbClr val="FF0000"/>
                </a:solidFill>
              </a:rPr>
              <a:t> generell</a:t>
            </a:r>
          </a:p>
          <a:p>
            <a:pPr marL="285750" indent="-285750">
              <a:buFont typeface="Symbol" panose="05050102010706020507" pitchFamily="18" charset="2"/>
              <a:buChar char="-"/>
            </a:pPr>
            <a:r>
              <a:rPr lang="de-CH" sz="1800" dirty="0"/>
              <a:t>Honorare, Löhne, Boni, Umsatzbeteiligungen, etc.</a:t>
            </a:r>
          </a:p>
          <a:p>
            <a:pPr marL="285750" indent="-285750">
              <a:buFont typeface="Symbol" panose="05050102010706020507" pitchFamily="18" charset="2"/>
              <a:buChar char="-"/>
            </a:pPr>
            <a:r>
              <a:rPr lang="de-CH" sz="1800" dirty="0"/>
              <a:t>Dienst und Sachleistungen</a:t>
            </a:r>
          </a:p>
          <a:p>
            <a:pPr marL="285750" indent="-285750">
              <a:buFont typeface="Symbol" panose="05050102010706020507" pitchFamily="18" charset="2"/>
              <a:buChar char="-"/>
            </a:pPr>
            <a:r>
              <a:rPr lang="de-CH" sz="1800" dirty="0"/>
              <a:t>Zuteilung von Beteiligungspapieren</a:t>
            </a:r>
          </a:p>
          <a:p>
            <a:pPr marL="285750" indent="-285750">
              <a:buFont typeface="Symbol" panose="05050102010706020507" pitchFamily="18" charset="2"/>
              <a:buChar char="-"/>
            </a:pPr>
            <a:r>
              <a:rPr lang="de-CH" sz="1800" dirty="0">
                <a:solidFill>
                  <a:schemeClr val="tx1"/>
                </a:solidFill>
              </a:rPr>
              <a:t>Antrittsprämien</a:t>
            </a:r>
          </a:p>
          <a:p>
            <a:pPr marL="285750" indent="-285750">
              <a:buFont typeface="Symbol" panose="05050102010706020507" pitchFamily="18" charset="2"/>
              <a:buChar char="-"/>
            </a:pPr>
            <a:r>
              <a:rPr lang="de-CH" sz="1800" dirty="0"/>
              <a:t>Aufwendungen, die Ansprüche auf Vorsorgeleistungen begründen oder erhöhen</a:t>
            </a:r>
          </a:p>
          <a:p>
            <a:pPr marL="285750" indent="-285750">
              <a:buFont typeface="Symbol" panose="05050102010706020507" pitchFamily="18" charset="2"/>
              <a:buChar char="-"/>
            </a:pPr>
            <a:r>
              <a:rPr lang="de-CH" sz="1800" dirty="0">
                <a:solidFill>
                  <a:srgbClr val="00B0F0"/>
                </a:solidFill>
              </a:rPr>
              <a:t>Neu: Entschädigungen im Zusammenhang mit Konkurrenzverboten</a:t>
            </a:r>
          </a:p>
          <a:p>
            <a:pPr marL="285750" indent="-285750">
              <a:buFont typeface="Symbol" panose="05050102010706020507" pitchFamily="18" charset="2"/>
              <a:buChar char="-"/>
            </a:pPr>
            <a:endParaRPr lang="de-CH" sz="1800" dirty="0"/>
          </a:p>
        </p:txBody>
      </p:sp>
      <p:sp>
        <p:nvSpPr>
          <p:cNvPr id="4" name="Foliennummernplatzhalter 3"/>
          <p:cNvSpPr>
            <a:spLocks noGrp="1"/>
          </p:cNvSpPr>
          <p:nvPr>
            <p:ph type="sldNum" sz="quarter" idx="12"/>
          </p:nvPr>
        </p:nvSpPr>
        <p:spPr/>
        <p:txBody>
          <a:bodyPr/>
          <a:lstStyle/>
          <a:p>
            <a:fld id="{442AD375-037F-43D0-B059-5172DA06796A}" type="slidenum">
              <a:rPr lang="de-CH" smtClean="0"/>
              <a:t>16</a:t>
            </a:fld>
            <a:endParaRPr lang="de-CH" dirty="0"/>
          </a:p>
        </p:txBody>
      </p:sp>
    </p:spTree>
    <p:extLst>
      <p:ext uri="{BB962C8B-B14F-4D97-AF65-F5344CB8AC3E}">
        <p14:creationId xmlns:p14="http://schemas.microsoft.com/office/powerpoint/2010/main" val="26330002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06582" y="581892"/>
            <a:ext cx="7969874" cy="504700"/>
          </a:xfrm>
        </p:spPr>
        <p:txBody>
          <a:bodyPr/>
          <a:lstStyle/>
          <a:p>
            <a:r>
              <a:rPr lang="de-CH" dirty="0"/>
              <a:t>Umsetzung in der </a:t>
            </a:r>
            <a:r>
              <a:rPr lang="de-CH" dirty="0" err="1"/>
              <a:t>VegüV</a:t>
            </a:r>
            <a:r>
              <a:rPr lang="de-CH" dirty="0"/>
              <a:t> und im </a:t>
            </a:r>
            <a:r>
              <a:rPr lang="de-CH" dirty="0" err="1"/>
              <a:t>revOR</a:t>
            </a:r>
            <a:r>
              <a:rPr lang="de-CH" dirty="0"/>
              <a:t> </a:t>
            </a:r>
            <a:r>
              <a:rPr lang="de-CH" dirty="0" smtClean="0"/>
              <a:t>(8/10)</a:t>
            </a:r>
            <a:endParaRPr lang="en-GB" dirty="0"/>
          </a:p>
        </p:txBody>
      </p:sp>
      <p:sp>
        <p:nvSpPr>
          <p:cNvPr id="3" name="Inhaltsplatzhalter 2"/>
          <p:cNvSpPr>
            <a:spLocks noGrp="1"/>
          </p:cNvSpPr>
          <p:nvPr>
            <p:ph idx="1"/>
          </p:nvPr>
        </p:nvSpPr>
        <p:spPr/>
        <p:txBody>
          <a:bodyPr/>
          <a:lstStyle/>
          <a:p>
            <a:r>
              <a:rPr lang="de-CH" b="1" dirty="0"/>
              <a:t>Unzulässige Vergütungen (</a:t>
            </a:r>
            <a:r>
              <a:rPr lang="de-CH" b="1" dirty="0" err="1"/>
              <a:t>VegüV</a:t>
            </a:r>
            <a:r>
              <a:rPr lang="de-CH" b="1" dirty="0"/>
              <a:t> 20 / </a:t>
            </a:r>
            <a:r>
              <a:rPr lang="de-CH" b="1" dirty="0" err="1" smtClean="0"/>
              <a:t>revOR</a:t>
            </a:r>
            <a:r>
              <a:rPr lang="de-CH" b="1" dirty="0" smtClean="0"/>
              <a:t> </a:t>
            </a:r>
            <a:r>
              <a:rPr lang="de-CH" b="1" dirty="0"/>
              <a:t>735c):</a:t>
            </a:r>
          </a:p>
          <a:p>
            <a:pPr marL="342900" indent="-342900">
              <a:buFont typeface="+mj-lt"/>
              <a:buAutoNum type="arabicPeriod"/>
            </a:pPr>
            <a:r>
              <a:rPr lang="de-CH" sz="1800" dirty="0" smtClean="0">
                <a:solidFill>
                  <a:srgbClr val="FF0000"/>
                </a:solidFill>
              </a:rPr>
              <a:t>Abgangsentschädigungen</a:t>
            </a:r>
            <a:r>
              <a:rPr lang="de-CH" sz="1800" dirty="0">
                <a:solidFill>
                  <a:srgbClr val="FF0000"/>
                </a:solidFill>
              </a:rPr>
              <a:t>, die vertraglich vereinbart oder </a:t>
            </a:r>
            <a:r>
              <a:rPr lang="de-CH" sz="1800" dirty="0" smtClean="0">
                <a:solidFill>
                  <a:srgbClr val="FF0000"/>
                </a:solidFill>
              </a:rPr>
              <a:t>statutarisch </a:t>
            </a:r>
            <a:r>
              <a:rPr lang="de-CH" sz="1800" dirty="0">
                <a:solidFill>
                  <a:srgbClr val="FF0000"/>
                </a:solidFill>
              </a:rPr>
              <a:t>vorgesehen sind; nicht als Abgangsentschädigungen gelten Vergütungen, die bis zur Beendigung der Verträge geschuldet </a:t>
            </a:r>
            <a:r>
              <a:rPr lang="de-CH" sz="1800" dirty="0" smtClean="0">
                <a:solidFill>
                  <a:srgbClr val="FF0000"/>
                </a:solidFill>
              </a:rPr>
              <a:t>sind; </a:t>
            </a:r>
            <a:endParaRPr lang="de-CH" sz="1800" dirty="0">
              <a:solidFill>
                <a:srgbClr val="FF0000"/>
              </a:solidFill>
            </a:endParaRPr>
          </a:p>
          <a:p>
            <a:pPr marL="342900" indent="-342900">
              <a:buFont typeface="+mj-lt"/>
              <a:buAutoNum type="arabicPeriod"/>
            </a:pPr>
            <a:r>
              <a:rPr lang="de-CH" sz="1800" dirty="0" smtClean="0">
                <a:solidFill>
                  <a:srgbClr val="00B0F0"/>
                </a:solidFill>
              </a:rPr>
              <a:t>Entschädigungen </a:t>
            </a:r>
            <a:r>
              <a:rPr lang="de-CH" sz="1800" dirty="0">
                <a:solidFill>
                  <a:srgbClr val="00B0F0"/>
                </a:solidFill>
              </a:rPr>
              <a:t>aufgrund eines Konkurrenzverbots, die den Durchschnitt der Vergütungen der letzten drei Geschäftsjahre übersteigen, oder aufgrund eines geschäftsmässig nicht </a:t>
            </a:r>
            <a:r>
              <a:rPr lang="de-CH" sz="1800" dirty="0" err="1">
                <a:solidFill>
                  <a:srgbClr val="00B0F0"/>
                </a:solidFill>
              </a:rPr>
              <a:t>be</a:t>
            </a:r>
            <a:r>
              <a:rPr lang="de-CH" sz="1800" dirty="0">
                <a:solidFill>
                  <a:srgbClr val="00B0F0"/>
                </a:solidFill>
              </a:rPr>
              <a:t>-gründeten </a:t>
            </a:r>
            <a:r>
              <a:rPr lang="de-CH" sz="1800" dirty="0" smtClean="0">
                <a:solidFill>
                  <a:srgbClr val="00B0F0"/>
                </a:solidFill>
              </a:rPr>
              <a:t>Konkurrenzverbots; </a:t>
            </a:r>
            <a:endParaRPr lang="de-CH" sz="1800" dirty="0">
              <a:solidFill>
                <a:srgbClr val="00B0F0"/>
              </a:solidFill>
            </a:endParaRPr>
          </a:p>
          <a:p>
            <a:pPr marL="342900" indent="-342900">
              <a:buFont typeface="+mj-lt"/>
              <a:buAutoNum type="arabicPeriod"/>
            </a:pPr>
            <a:r>
              <a:rPr lang="de-CH" sz="1800" dirty="0" smtClean="0"/>
              <a:t>Nicht </a:t>
            </a:r>
            <a:r>
              <a:rPr lang="de-CH" sz="1800" dirty="0"/>
              <a:t>marktübliche Vergütungen im Zusammenhang mit einer früheren Tätigkeit als Organ der </a:t>
            </a:r>
            <a:r>
              <a:rPr lang="de-CH" sz="1800" dirty="0" smtClean="0"/>
              <a:t>Gesellschaft;</a:t>
            </a:r>
            <a:endParaRPr lang="de-CH" sz="1800" dirty="0"/>
          </a:p>
        </p:txBody>
      </p:sp>
      <p:sp>
        <p:nvSpPr>
          <p:cNvPr id="4" name="Foliennummernplatzhalter 3"/>
          <p:cNvSpPr>
            <a:spLocks noGrp="1"/>
          </p:cNvSpPr>
          <p:nvPr>
            <p:ph type="sldNum" sz="quarter" idx="12"/>
          </p:nvPr>
        </p:nvSpPr>
        <p:spPr/>
        <p:txBody>
          <a:bodyPr/>
          <a:lstStyle/>
          <a:p>
            <a:fld id="{442AD375-037F-43D0-B059-5172DA06796A}" type="slidenum">
              <a:rPr lang="de-CH" smtClean="0"/>
              <a:t>17</a:t>
            </a:fld>
            <a:endParaRPr lang="de-CH" dirty="0"/>
          </a:p>
        </p:txBody>
      </p:sp>
    </p:spTree>
    <p:extLst>
      <p:ext uri="{BB962C8B-B14F-4D97-AF65-F5344CB8AC3E}">
        <p14:creationId xmlns:p14="http://schemas.microsoft.com/office/powerpoint/2010/main" val="25431238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06582" y="581892"/>
            <a:ext cx="7969874" cy="504700"/>
          </a:xfrm>
        </p:spPr>
        <p:txBody>
          <a:bodyPr/>
          <a:lstStyle/>
          <a:p>
            <a:r>
              <a:rPr lang="de-CH" dirty="0"/>
              <a:t>Umsetzung in der </a:t>
            </a:r>
            <a:r>
              <a:rPr lang="de-CH" dirty="0" err="1"/>
              <a:t>VegüV</a:t>
            </a:r>
            <a:r>
              <a:rPr lang="de-CH" dirty="0"/>
              <a:t> und im </a:t>
            </a:r>
            <a:r>
              <a:rPr lang="de-CH" dirty="0" err="1"/>
              <a:t>revOR</a:t>
            </a:r>
            <a:r>
              <a:rPr lang="de-CH" dirty="0"/>
              <a:t> </a:t>
            </a:r>
            <a:r>
              <a:rPr lang="de-CH" dirty="0" smtClean="0"/>
              <a:t>(9/10)</a:t>
            </a:r>
            <a:endParaRPr lang="en-GB" dirty="0"/>
          </a:p>
        </p:txBody>
      </p:sp>
      <p:sp>
        <p:nvSpPr>
          <p:cNvPr id="3" name="Inhaltsplatzhalter 2"/>
          <p:cNvSpPr>
            <a:spLocks noGrp="1"/>
          </p:cNvSpPr>
          <p:nvPr>
            <p:ph idx="1"/>
          </p:nvPr>
        </p:nvSpPr>
        <p:spPr>
          <a:xfrm>
            <a:off x="706582" y="1196752"/>
            <a:ext cx="7730836" cy="5040560"/>
          </a:xfrm>
        </p:spPr>
        <p:txBody>
          <a:bodyPr/>
          <a:lstStyle/>
          <a:p>
            <a:r>
              <a:rPr lang="de-CH" b="1" dirty="0"/>
              <a:t>Unzulässige Vergütungen (</a:t>
            </a:r>
            <a:r>
              <a:rPr lang="de-CH" b="1" dirty="0" err="1"/>
              <a:t>rev</a:t>
            </a:r>
            <a:r>
              <a:rPr lang="de-CH" b="1" dirty="0"/>
              <a:t> OR 735c):</a:t>
            </a:r>
          </a:p>
          <a:p>
            <a:pPr marL="342900" indent="-342900">
              <a:buFont typeface="+mj-lt"/>
              <a:buAutoNum type="arabicPeriod" startAt="4"/>
            </a:pPr>
            <a:r>
              <a:rPr lang="de-CH" sz="1800" dirty="0" smtClean="0">
                <a:solidFill>
                  <a:srgbClr val="00B0F0"/>
                </a:solidFill>
              </a:rPr>
              <a:t>Antrittsprämien</a:t>
            </a:r>
            <a:r>
              <a:rPr lang="de-CH" sz="1800" dirty="0">
                <a:solidFill>
                  <a:srgbClr val="00B0F0"/>
                </a:solidFill>
              </a:rPr>
              <a:t>, die keinen nachweisbaren finanziellen Nachteil kompensieren</a:t>
            </a:r>
            <a:r>
              <a:rPr lang="de-CH" sz="1800" dirty="0"/>
              <a:t>; </a:t>
            </a:r>
          </a:p>
          <a:p>
            <a:pPr marL="342900" indent="-342900">
              <a:buFont typeface="+mj-lt"/>
              <a:buAutoNum type="arabicPeriod" startAt="4"/>
            </a:pPr>
            <a:r>
              <a:rPr lang="de-CH" sz="1800" dirty="0" smtClean="0"/>
              <a:t>Vergütungen</a:t>
            </a:r>
            <a:r>
              <a:rPr lang="de-CH" sz="1800" dirty="0"/>
              <a:t>, die im Voraus ausgerichtet werden; </a:t>
            </a:r>
          </a:p>
          <a:p>
            <a:pPr marL="342900" indent="-342900">
              <a:buFont typeface="+mj-lt"/>
              <a:buAutoNum type="arabicPeriod" startAt="4"/>
            </a:pPr>
            <a:r>
              <a:rPr lang="de-CH" sz="1800" dirty="0" smtClean="0"/>
              <a:t>Provisionen </a:t>
            </a:r>
            <a:r>
              <a:rPr lang="de-CH" sz="1800" dirty="0"/>
              <a:t>für die Übernahme oder Übertragung von Unternehmen oder Teilen davon; </a:t>
            </a:r>
          </a:p>
          <a:p>
            <a:pPr marL="342900" indent="-342900">
              <a:buFont typeface="+mj-lt"/>
              <a:buAutoNum type="arabicPeriod" startAt="4"/>
            </a:pPr>
            <a:r>
              <a:rPr lang="de-CH" sz="1800" dirty="0" smtClean="0"/>
              <a:t>Darlehen</a:t>
            </a:r>
            <a:r>
              <a:rPr lang="de-CH" sz="1800" dirty="0"/>
              <a:t>, Kredite, Vorsorgeleistungen ausserhalb der beruflichen Vorsorge und erfolgsabhängige Vergütungen, deren Grundsätze in den Statuten nicht vorgesehen sind; </a:t>
            </a:r>
          </a:p>
          <a:p>
            <a:pPr marL="342900" indent="-342900">
              <a:buFont typeface="+mj-lt"/>
              <a:buAutoNum type="arabicPeriod" startAt="4"/>
            </a:pPr>
            <a:r>
              <a:rPr lang="de-CH" sz="1800" dirty="0" smtClean="0"/>
              <a:t>die </a:t>
            </a:r>
            <a:r>
              <a:rPr lang="de-CH" sz="1800" dirty="0"/>
              <a:t>Zuteilung von Beteiligungspapieren, Wandel- und </a:t>
            </a:r>
            <a:r>
              <a:rPr lang="de-CH" sz="1800" dirty="0" smtClean="0"/>
              <a:t>Optionsrechten</a:t>
            </a:r>
            <a:r>
              <a:rPr lang="de-CH" sz="1800" dirty="0"/>
              <a:t>, deren Grundsätze in den Statuten nicht vorgesehen sind</a:t>
            </a:r>
            <a:r>
              <a:rPr lang="de-CH" sz="1800" dirty="0" smtClean="0"/>
              <a:t>.</a:t>
            </a:r>
          </a:p>
          <a:p>
            <a:r>
              <a:rPr lang="de-CH" sz="1800" dirty="0" smtClean="0">
                <a:solidFill>
                  <a:srgbClr val="FF0000"/>
                </a:solidFill>
              </a:rPr>
              <a:t>Verbote gelten auch für Zahlungen von Konzern- / Tochter-gesellschaften (</a:t>
            </a:r>
            <a:r>
              <a:rPr lang="de-CH" sz="1800" dirty="0" err="1" smtClean="0">
                <a:solidFill>
                  <a:srgbClr val="FF0000"/>
                </a:solidFill>
              </a:rPr>
              <a:t>VegüV</a:t>
            </a:r>
            <a:r>
              <a:rPr lang="de-CH" sz="1800" dirty="0" smtClean="0">
                <a:solidFill>
                  <a:srgbClr val="FF0000"/>
                </a:solidFill>
              </a:rPr>
              <a:t> 21 / </a:t>
            </a:r>
            <a:r>
              <a:rPr lang="de-CH" sz="1800" dirty="0" err="1" smtClean="0">
                <a:solidFill>
                  <a:srgbClr val="FF0000"/>
                </a:solidFill>
              </a:rPr>
              <a:t>revOR</a:t>
            </a:r>
            <a:r>
              <a:rPr lang="de-CH" sz="1800" dirty="0" smtClean="0">
                <a:solidFill>
                  <a:srgbClr val="FF0000"/>
                </a:solidFill>
              </a:rPr>
              <a:t> 735d)!</a:t>
            </a:r>
            <a:endParaRPr lang="de-CH" sz="1800" dirty="0">
              <a:solidFill>
                <a:srgbClr val="FF0000"/>
              </a:solidFill>
            </a:endParaRPr>
          </a:p>
        </p:txBody>
      </p:sp>
      <p:sp>
        <p:nvSpPr>
          <p:cNvPr id="4" name="Foliennummernplatzhalter 3"/>
          <p:cNvSpPr>
            <a:spLocks noGrp="1"/>
          </p:cNvSpPr>
          <p:nvPr>
            <p:ph type="sldNum" sz="quarter" idx="12"/>
          </p:nvPr>
        </p:nvSpPr>
        <p:spPr/>
        <p:txBody>
          <a:bodyPr/>
          <a:lstStyle/>
          <a:p>
            <a:fld id="{442AD375-037F-43D0-B059-5172DA06796A}" type="slidenum">
              <a:rPr lang="de-CH" smtClean="0"/>
              <a:t>18</a:t>
            </a:fld>
            <a:endParaRPr lang="de-CH" dirty="0"/>
          </a:p>
        </p:txBody>
      </p:sp>
    </p:spTree>
    <p:extLst>
      <p:ext uri="{BB962C8B-B14F-4D97-AF65-F5344CB8AC3E}">
        <p14:creationId xmlns:p14="http://schemas.microsoft.com/office/powerpoint/2010/main" val="34622394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06582" y="581892"/>
            <a:ext cx="8096800" cy="504700"/>
          </a:xfrm>
        </p:spPr>
        <p:txBody>
          <a:bodyPr/>
          <a:lstStyle/>
          <a:p>
            <a:r>
              <a:rPr lang="de-CH" dirty="0"/>
              <a:t>Umsetzung in der </a:t>
            </a:r>
            <a:r>
              <a:rPr lang="de-CH" dirty="0" err="1"/>
              <a:t>VegüV</a:t>
            </a:r>
            <a:r>
              <a:rPr lang="de-CH" dirty="0"/>
              <a:t> und im </a:t>
            </a:r>
            <a:r>
              <a:rPr lang="de-CH" dirty="0" err="1"/>
              <a:t>revOR</a:t>
            </a:r>
            <a:r>
              <a:rPr lang="de-CH" dirty="0"/>
              <a:t> </a:t>
            </a:r>
            <a:r>
              <a:rPr lang="de-CH" dirty="0" smtClean="0"/>
              <a:t>(10/10)</a:t>
            </a:r>
            <a:endParaRPr lang="en-GB" dirty="0"/>
          </a:p>
        </p:txBody>
      </p:sp>
      <p:sp>
        <p:nvSpPr>
          <p:cNvPr id="3" name="Inhaltsplatzhalter 2"/>
          <p:cNvSpPr>
            <a:spLocks noGrp="1"/>
          </p:cNvSpPr>
          <p:nvPr>
            <p:ph idx="1"/>
          </p:nvPr>
        </p:nvSpPr>
        <p:spPr/>
        <p:txBody>
          <a:bodyPr/>
          <a:lstStyle/>
          <a:p>
            <a:r>
              <a:rPr lang="de-CH" b="1" dirty="0"/>
              <a:t>Strafbestimmungen </a:t>
            </a:r>
            <a:r>
              <a:rPr lang="de-CH" dirty="0"/>
              <a:t>(</a:t>
            </a:r>
            <a:r>
              <a:rPr lang="de-CH" dirty="0" err="1"/>
              <a:t>VegüV</a:t>
            </a:r>
            <a:r>
              <a:rPr lang="de-CH" dirty="0"/>
              <a:t> 24 / </a:t>
            </a:r>
            <a:r>
              <a:rPr lang="de-CH" dirty="0" err="1"/>
              <a:t>revStGB</a:t>
            </a:r>
            <a:r>
              <a:rPr lang="de-CH" dirty="0"/>
              <a:t> 154):</a:t>
            </a:r>
          </a:p>
          <a:p>
            <a:pPr marL="342900" indent="-342900">
              <a:buFont typeface="Symbol" panose="05050102010706020507" pitchFamily="18" charset="2"/>
              <a:buChar char="-"/>
            </a:pPr>
            <a:r>
              <a:rPr lang="de-CH" sz="1800" dirty="0"/>
              <a:t>Hohe Strafdrohung: Freiheitsstrafe bis zu drei </a:t>
            </a:r>
            <a:r>
              <a:rPr lang="de-CH" sz="1800" dirty="0" smtClean="0"/>
              <a:t>Jahren. </a:t>
            </a:r>
            <a:endParaRPr lang="de-CH" sz="1800" dirty="0"/>
          </a:p>
          <a:p>
            <a:pPr marL="342900" indent="-342900">
              <a:buFont typeface="Symbol" panose="05050102010706020507" pitchFamily="18" charset="2"/>
              <a:buChar char="-"/>
            </a:pPr>
            <a:r>
              <a:rPr lang="de-CH" sz="1800" dirty="0"/>
              <a:t>Aber: Strafbewehrt ist "nur" die </a:t>
            </a:r>
            <a:r>
              <a:rPr lang="de-CH" sz="1800" dirty="0">
                <a:solidFill>
                  <a:srgbClr val="FF0000"/>
                </a:solidFill>
              </a:rPr>
              <a:t>Ausrichtung oder </a:t>
            </a:r>
            <a:r>
              <a:rPr lang="de-CH" sz="1800" dirty="0" smtClean="0">
                <a:solidFill>
                  <a:srgbClr val="FF0000"/>
                </a:solidFill>
              </a:rPr>
              <a:t>der Bezug </a:t>
            </a:r>
            <a:r>
              <a:rPr lang="de-CH" sz="1800" dirty="0"/>
              <a:t>von unzulässigen Vergütungen nach Artikel 735c Ziffer </a:t>
            </a:r>
            <a:r>
              <a:rPr lang="de-CH" sz="1800" dirty="0" smtClean="0"/>
              <a:t>1  </a:t>
            </a:r>
            <a:r>
              <a:rPr lang="de-CH" sz="1800" dirty="0"/>
              <a:t>(Abgangsentschädigungen), 5 (Vergütungen zum Voraus) und 6 (Provisionen für Unternehmensübernahmen) sowie diverse weitere Tatbestände. </a:t>
            </a:r>
            <a:r>
              <a:rPr lang="de-CH" sz="1800" dirty="0">
                <a:solidFill>
                  <a:srgbClr val="FF0000"/>
                </a:solidFill>
              </a:rPr>
              <a:t>Nicht</a:t>
            </a:r>
            <a:r>
              <a:rPr lang="de-CH" sz="1800" dirty="0"/>
              <a:t>: Ausrichtung oder Bezug von Vergütungen ohne Zustimmung der Generalversammlung.</a:t>
            </a:r>
          </a:p>
          <a:p>
            <a:pPr marL="342900" indent="-342900">
              <a:buFont typeface="Symbol" panose="05050102010706020507" pitchFamily="18" charset="2"/>
              <a:buChar char="-"/>
            </a:pPr>
            <a:r>
              <a:rPr lang="de-CH" sz="1800" dirty="0" smtClean="0"/>
              <a:t>Subjektiver </a:t>
            </a:r>
            <a:r>
              <a:rPr lang="de-CH" sz="1800" dirty="0"/>
              <a:t>Tatbestand: "Wissentlich"; </a:t>
            </a:r>
            <a:r>
              <a:rPr lang="de-CH" sz="1800" dirty="0">
                <a:solidFill>
                  <a:srgbClr val="00B0F0"/>
                </a:solidFill>
              </a:rPr>
              <a:t>neu Klarstellung: Keine Bestrafung bei Eventualvorsatz / </a:t>
            </a:r>
            <a:r>
              <a:rPr lang="de-CH" sz="1800" dirty="0" smtClean="0">
                <a:solidFill>
                  <a:srgbClr val="00B0F0"/>
                </a:solidFill>
              </a:rPr>
              <a:t>blosser Inkaufnahme einer Verwirklichung des Tatbestands.</a:t>
            </a:r>
            <a:endParaRPr lang="de-CH" sz="1800" dirty="0">
              <a:solidFill>
                <a:srgbClr val="00B0F0"/>
              </a:solidFill>
            </a:endParaRPr>
          </a:p>
        </p:txBody>
      </p:sp>
      <p:sp>
        <p:nvSpPr>
          <p:cNvPr id="4" name="Foliennummernplatzhalter 3"/>
          <p:cNvSpPr>
            <a:spLocks noGrp="1"/>
          </p:cNvSpPr>
          <p:nvPr>
            <p:ph type="sldNum" sz="quarter" idx="12"/>
          </p:nvPr>
        </p:nvSpPr>
        <p:spPr/>
        <p:txBody>
          <a:bodyPr/>
          <a:lstStyle/>
          <a:p>
            <a:fld id="{442AD375-037F-43D0-B059-5172DA06796A}" type="slidenum">
              <a:rPr lang="de-CH" smtClean="0"/>
              <a:t>19</a:t>
            </a:fld>
            <a:endParaRPr lang="de-CH" dirty="0"/>
          </a:p>
        </p:txBody>
      </p:sp>
    </p:spTree>
    <p:extLst>
      <p:ext uri="{BB962C8B-B14F-4D97-AF65-F5344CB8AC3E}">
        <p14:creationId xmlns:p14="http://schemas.microsoft.com/office/powerpoint/2010/main" val="20541879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Inhaltsverzeichnis</a:t>
            </a:r>
            <a:endParaRPr lang="en-GB" dirty="0"/>
          </a:p>
        </p:txBody>
      </p:sp>
      <p:sp>
        <p:nvSpPr>
          <p:cNvPr id="3" name="Inhaltsplatzhalter 2"/>
          <p:cNvSpPr>
            <a:spLocks noGrp="1"/>
          </p:cNvSpPr>
          <p:nvPr>
            <p:ph idx="1"/>
          </p:nvPr>
        </p:nvSpPr>
        <p:spPr>
          <a:xfrm>
            <a:off x="2123728" y="1412776"/>
            <a:ext cx="6264696" cy="3706780"/>
          </a:xfrm>
        </p:spPr>
        <p:txBody>
          <a:bodyPr/>
          <a:lstStyle/>
          <a:p>
            <a:r>
              <a:rPr lang="de-CH" dirty="0"/>
              <a:t>Stand der Aktienrechtsreform</a:t>
            </a:r>
          </a:p>
          <a:p>
            <a:r>
              <a:rPr lang="de-CH" dirty="0"/>
              <a:t>Grundzüge der Reform</a:t>
            </a:r>
          </a:p>
          <a:p>
            <a:r>
              <a:rPr lang="de-CH" dirty="0"/>
              <a:t>Übermässige Vergütungen und Art. 95 Abs. 3 BV</a:t>
            </a:r>
          </a:p>
          <a:p>
            <a:r>
              <a:rPr lang="de-CH" dirty="0"/>
              <a:t>Umsetzung in der </a:t>
            </a:r>
            <a:r>
              <a:rPr lang="de-CH" dirty="0" err="1"/>
              <a:t>VegüV</a:t>
            </a:r>
            <a:r>
              <a:rPr lang="de-CH" dirty="0"/>
              <a:t> und im </a:t>
            </a:r>
            <a:r>
              <a:rPr lang="de-CH" dirty="0" err="1"/>
              <a:t>revOR</a:t>
            </a:r>
            <a:r>
              <a:rPr lang="de-CH" dirty="0"/>
              <a:t> (</a:t>
            </a:r>
            <a:r>
              <a:rPr lang="de-CH" dirty="0" smtClean="0"/>
              <a:t>Schwerpunkt Vergütungen)</a:t>
            </a:r>
          </a:p>
          <a:p>
            <a:r>
              <a:rPr lang="de-CH" dirty="0" smtClean="0"/>
              <a:t>Entscheidungshilfe zur Beurteilung von Zahlungen</a:t>
            </a:r>
          </a:p>
          <a:p>
            <a:r>
              <a:rPr lang="de-CH" dirty="0" smtClean="0"/>
              <a:t>Unzulässige Vergütungen</a:t>
            </a:r>
            <a:endParaRPr lang="de-CH" dirty="0"/>
          </a:p>
          <a:p>
            <a:r>
              <a:rPr lang="de-CH" dirty="0"/>
              <a:t>Umsetzung im Arbeitsvertrag</a:t>
            </a:r>
          </a:p>
          <a:p>
            <a:pPr marL="0" indent="0">
              <a:buNone/>
            </a:pPr>
            <a:endParaRPr lang="de-CH" dirty="0"/>
          </a:p>
        </p:txBody>
      </p:sp>
      <p:sp>
        <p:nvSpPr>
          <p:cNvPr id="4" name="Foliennummernplatzhalter 3"/>
          <p:cNvSpPr>
            <a:spLocks noGrp="1"/>
          </p:cNvSpPr>
          <p:nvPr>
            <p:ph type="sldNum" sz="quarter" idx="12"/>
          </p:nvPr>
        </p:nvSpPr>
        <p:spPr/>
        <p:txBody>
          <a:bodyPr/>
          <a:lstStyle/>
          <a:p>
            <a:fld id="{442AD375-037F-43D0-B059-5172DA06796A}" type="slidenum">
              <a:rPr lang="de-CH" smtClean="0"/>
              <a:t>2</a:t>
            </a:fld>
            <a:endParaRPr lang="de-CH" dirty="0"/>
          </a:p>
        </p:txBody>
      </p:sp>
    </p:spTree>
    <p:extLst>
      <p:ext uri="{BB962C8B-B14F-4D97-AF65-F5344CB8AC3E}">
        <p14:creationId xmlns:p14="http://schemas.microsoft.com/office/powerpoint/2010/main" val="41047833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06582" y="581892"/>
            <a:ext cx="7969874" cy="504700"/>
          </a:xfrm>
        </p:spPr>
        <p:txBody>
          <a:bodyPr/>
          <a:lstStyle/>
          <a:p>
            <a:r>
              <a:rPr lang="de-CH" dirty="0"/>
              <a:t>Entscheidungshilfe zur Beurteilung von </a:t>
            </a:r>
            <a:r>
              <a:rPr lang="de-CH" dirty="0" smtClean="0"/>
              <a:t>Zahlungen</a:t>
            </a:r>
            <a:br>
              <a:rPr lang="de-CH" dirty="0" smtClean="0"/>
            </a:br>
            <a:endParaRPr lang="en-GB" dirty="0"/>
          </a:p>
        </p:txBody>
      </p:sp>
      <p:sp>
        <p:nvSpPr>
          <p:cNvPr id="3" name="Inhaltsplatzhalter 2"/>
          <p:cNvSpPr>
            <a:spLocks noGrp="1"/>
          </p:cNvSpPr>
          <p:nvPr>
            <p:ph idx="1"/>
          </p:nvPr>
        </p:nvSpPr>
        <p:spPr/>
        <p:txBody>
          <a:bodyPr/>
          <a:lstStyle/>
          <a:p>
            <a:pPr marL="342900" indent="-342900">
              <a:buFont typeface="Symbol" panose="05050102010706020507" pitchFamily="18" charset="2"/>
              <a:buChar char="-"/>
            </a:pPr>
            <a:endParaRPr lang="de-CH" sz="1800" dirty="0" smtClean="0"/>
          </a:p>
          <a:p>
            <a:pPr marL="342900" indent="-342900">
              <a:buFont typeface="Symbol" panose="05050102010706020507" pitchFamily="18" charset="2"/>
              <a:buChar char="-"/>
            </a:pPr>
            <a:r>
              <a:rPr lang="de-CH" sz="1800" dirty="0" smtClean="0"/>
              <a:t>Zahlung einer </a:t>
            </a:r>
            <a:r>
              <a:rPr lang="de-CH" sz="1800" dirty="0" smtClean="0">
                <a:solidFill>
                  <a:srgbClr val="FF0000"/>
                </a:solidFill>
              </a:rPr>
              <a:t>kotierten</a:t>
            </a:r>
            <a:r>
              <a:rPr lang="de-CH" sz="1800" dirty="0" smtClean="0"/>
              <a:t> </a:t>
            </a:r>
            <a:r>
              <a:rPr lang="de-CH" sz="1800" dirty="0" smtClean="0">
                <a:solidFill>
                  <a:srgbClr val="FF0000"/>
                </a:solidFill>
              </a:rPr>
              <a:t>schweizerischen</a:t>
            </a:r>
            <a:r>
              <a:rPr lang="de-CH" sz="1800" dirty="0" smtClean="0"/>
              <a:t> Aktiengesellschaft</a:t>
            </a:r>
          </a:p>
          <a:p>
            <a:pPr marL="342900" indent="-342900">
              <a:buFont typeface="Symbol" panose="05050102010706020507" pitchFamily="18" charset="2"/>
              <a:buChar char="-"/>
            </a:pPr>
            <a:r>
              <a:rPr lang="de-CH" sz="1800" dirty="0" smtClean="0">
                <a:solidFill>
                  <a:srgbClr val="FF0000"/>
                </a:solidFill>
              </a:rPr>
              <a:t>Wenn </a:t>
            </a:r>
            <a:r>
              <a:rPr lang="de-CH" sz="1800" dirty="0">
                <a:solidFill>
                  <a:srgbClr val="FF0000"/>
                </a:solidFill>
              </a:rPr>
              <a:t>nein</a:t>
            </a:r>
            <a:r>
              <a:rPr lang="de-CH" sz="1800" dirty="0"/>
              <a:t> – Regeln finden keine Anwendung</a:t>
            </a:r>
          </a:p>
          <a:p>
            <a:pPr marL="342900" indent="-342900">
              <a:buFont typeface="Symbol" panose="05050102010706020507" pitchFamily="18" charset="2"/>
              <a:buChar char="-"/>
            </a:pPr>
            <a:r>
              <a:rPr lang="de-CH" sz="1800" dirty="0" smtClean="0"/>
              <a:t>Zahlung </a:t>
            </a:r>
            <a:r>
              <a:rPr lang="de-CH" sz="1800" dirty="0"/>
              <a:t>an (gegenwärtiges oder ehemaliges) VR oder GL Mitglied?</a:t>
            </a:r>
          </a:p>
          <a:p>
            <a:pPr marL="342900" indent="-342900">
              <a:buFont typeface="Symbol" panose="05050102010706020507" pitchFamily="18" charset="2"/>
              <a:buChar char="-"/>
            </a:pPr>
            <a:r>
              <a:rPr lang="de-CH" sz="1800" dirty="0">
                <a:solidFill>
                  <a:srgbClr val="00B050"/>
                </a:solidFill>
              </a:rPr>
              <a:t>Wenn ja</a:t>
            </a:r>
            <a:r>
              <a:rPr lang="de-CH" sz="1800" dirty="0"/>
              <a:t>: Ist die Zahlung im Interesse der Gesellschaft (Abgeltung für Arbeit, </a:t>
            </a:r>
            <a:r>
              <a:rPr lang="de-CH" sz="1800" dirty="0" err="1"/>
              <a:t>Incentivierung</a:t>
            </a:r>
            <a:r>
              <a:rPr lang="de-CH" sz="1800" dirty="0"/>
              <a:t> Arbeitnehmer)? </a:t>
            </a:r>
            <a:endParaRPr lang="de-CH" sz="1800" dirty="0" smtClean="0"/>
          </a:p>
          <a:p>
            <a:pPr marL="342900" indent="-342900">
              <a:buFont typeface="Symbol" panose="05050102010706020507" pitchFamily="18" charset="2"/>
              <a:buChar char="-"/>
            </a:pPr>
            <a:r>
              <a:rPr lang="de-CH" sz="1800" dirty="0" smtClean="0">
                <a:solidFill>
                  <a:srgbClr val="FF0000"/>
                </a:solidFill>
              </a:rPr>
              <a:t>Wenn </a:t>
            </a:r>
            <a:r>
              <a:rPr lang="de-CH" sz="1800" dirty="0">
                <a:solidFill>
                  <a:srgbClr val="FF0000"/>
                </a:solidFill>
              </a:rPr>
              <a:t>nein </a:t>
            </a:r>
            <a:r>
              <a:rPr lang="de-CH" sz="1800" dirty="0"/>
              <a:t>– ohnehin unzulässig</a:t>
            </a:r>
          </a:p>
          <a:p>
            <a:pPr marL="342900" indent="-342900">
              <a:buFont typeface="Symbol" panose="05050102010706020507" pitchFamily="18" charset="2"/>
              <a:buChar char="-"/>
            </a:pPr>
            <a:r>
              <a:rPr lang="de-CH" sz="1800" dirty="0">
                <a:solidFill>
                  <a:srgbClr val="00B050"/>
                </a:solidFill>
              </a:rPr>
              <a:t>Wenn ja</a:t>
            </a:r>
            <a:r>
              <a:rPr lang="de-CH" sz="1800" dirty="0"/>
              <a:t>: Handelt es sich um eine verbotene Zahlung (</a:t>
            </a:r>
            <a:r>
              <a:rPr lang="de-CH" sz="1800" dirty="0" smtClean="0"/>
              <a:t>Abgangsentschädigung; fehlende Basis in Statuten </a:t>
            </a:r>
            <a:r>
              <a:rPr lang="de-CH" sz="1800" dirty="0"/>
              <a:t>usw.)?</a:t>
            </a:r>
          </a:p>
          <a:p>
            <a:pPr marL="342900" indent="-342900">
              <a:buFont typeface="Symbol" panose="05050102010706020507" pitchFamily="18" charset="2"/>
              <a:buChar char="-"/>
            </a:pPr>
            <a:r>
              <a:rPr lang="de-CH" sz="1800" dirty="0">
                <a:solidFill>
                  <a:srgbClr val="FF0000"/>
                </a:solidFill>
              </a:rPr>
              <a:t>Wenn </a:t>
            </a:r>
            <a:r>
              <a:rPr lang="de-CH" sz="1800" dirty="0" smtClean="0">
                <a:solidFill>
                  <a:srgbClr val="FF0000"/>
                </a:solidFill>
              </a:rPr>
              <a:t>nein</a:t>
            </a:r>
            <a:r>
              <a:rPr lang="de-CH" sz="1800" dirty="0"/>
              <a:t>: Muss die Generalversammlung über die Zahlung abstimmen bzw. sie genehmigen?</a:t>
            </a:r>
          </a:p>
          <a:p>
            <a:pPr marL="342900" indent="-342900">
              <a:buFont typeface="Symbol" panose="05050102010706020507" pitchFamily="18" charset="2"/>
              <a:buChar char="-"/>
            </a:pPr>
            <a:r>
              <a:rPr lang="de-CH" sz="1800" dirty="0"/>
              <a:t>Wie wird die Zahlung im Vergütungsbericht dargestellt?</a:t>
            </a:r>
          </a:p>
          <a:p>
            <a:endParaRPr lang="de-CH" b="1" dirty="0"/>
          </a:p>
        </p:txBody>
      </p:sp>
      <p:sp>
        <p:nvSpPr>
          <p:cNvPr id="4" name="Foliennummernplatzhalter 3"/>
          <p:cNvSpPr>
            <a:spLocks noGrp="1"/>
          </p:cNvSpPr>
          <p:nvPr>
            <p:ph type="sldNum" sz="quarter" idx="12"/>
          </p:nvPr>
        </p:nvSpPr>
        <p:spPr/>
        <p:txBody>
          <a:bodyPr/>
          <a:lstStyle/>
          <a:p>
            <a:fld id="{442AD375-037F-43D0-B059-5172DA06796A}" type="slidenum">
              <a:rPr lang="de-CH" smtClean="0"/>
              <a:t>20</a:t>
            </a:fld>
            <a:endParaRPr lang="de-CH" dirty="0"/>
          </a:p>
        </p:txBody>
      </p:sp>
    </p:spTree>
    <p:extLst>
      <p:ext uri="{BB962C8B-B14F-4D97-AF65-F5344CB8AC3E}">
        <p14:creationId xmlns:p14="http://schemas.microsoft.com/office/powerpoint/2010/main" val="1917792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06582" y="581892"/>
            <a:ext cx="7969874" cy="504700"/>
          </a:xfrm>
        </p:spPr>
        <p:txBody>
          <a:bodyPr/>
          <a:lstStyle/>
          <a:p>
            <a:r>
              <a:rPr lang="de-CH" dirty="0" smtClean="0"/>
              <a:t>Unzulässige Vergütungen</a:t>
            </a:r>
            <a:endParaRPr lang="en-GB" dirty="0"/>
          </a:p>
        </p:txBody>
      </p:sp>
      <p:sp>
        <p:nvSpPr>
          <p:cNvPr id="3" name="Inhaltsplatzhalter 2"/>
          <p:cNvSpPr>
            <a:spLocks noGrp="1"/>
          </p:cNvSpPr>
          <p:nvPr>
            <p:ph idx="1"/>
          </p:nvPr>
        </p:nvSpPr>
        <p:spPr/>
        <p:txBody>
          <a:bodyPr/>
          <a:lstStyle/>
          <a:p>
            <a:r>
              <a:rPr lang="de-CH" b="1" dirty="0" smtClean="0"/>
              <a:t>Generelles (</a:t>
            </a:r>
            <a:r>
              <a:rPr lang="de-CH" b="1" dirty="0" err="1" smtClean="0"/>
              <a:t>VegüV</a:t>
            </a:r>
            <a:r>
              <a:rPr lang="de-CH" b="1" dirty="0" smtClean="0"/>
              <a:t> </a:t>
            </a:r>
            <a:r>
              <a:rPr lang="de-CH" b="1" dirty="0"/>
              <a:t>20 / </a:t>
            </a:r>
            <a:r>
              <a:rPr lang="de-CH" b="1" dirty="0" err="1" smtClean="0"/>
              <a:t>revOR</a:t>
            </a:r>
            <a:r>
              <a:rPr lang="de-CH" b="1" dirty="0" smtClean="0"/>
              <a:t> </a:t>
            </a:r>
            <a:r>
              <a:rPr lang="de-CH" b="1" dirty="0"/>
              <a:t>735c):</a:t>
            </a:r>
          </a:p>
          <a:p>
            <a:pPr marL="285750" indent="-285750">
              <a:buFont typeface="Symbol" panose="05050102010706020507" pitchFamily="18" charset="2"/>
              <a:buChar char="-"/>
            </a:pPr>
            <a:r>
              <a:rPr lang="de-CH" sz="1800" dirty="0" smtClean="0">
                <a:solidFill>
                  <a:srgbClr val="002060"/>
                </a:solidFill>
              </a:rPr>
              <a:t>Erfasst sind:</a:t>
            </a:r>
          </a:p>
          <a:p>
            <a:pPr marL="642938" lvl="1" indent="-285750">
              <a:buFont typeface="Wingdings" panose="05000000000000000000" pitchFamily="2" charset="2"/>
              <a:buChar char="Ø"/>
            </a:pPr>
            <a:r>
              <a:rPr lang="de-CH" sz="1600" dirty="0"/>
              <a:t>Zahlung an </a:t>
            </a:r>
            <a:r>
              <a:rPr lang="de-CH" sz="1600" dirty="0" smtClean="0"/>
              <a:t>gegenwärtige </a:t>
            </a:r>
            <a:r>
              <a:rPr lang="de-CH" sz="1600" dirty="0" smtClean="0">
                <a:solidFill>
                  <a:srgbClr val="00B0F0"/>
                </a:solidFill>
              </a:rPr>
              <a:t>oder </a:t>
            </a:r>
            <a:r>
              <a:rPr lang="de-CH" sz="1600" dirty="0">
                <a:solidFill>
                  <a:srgbClr val="00B0F0"/>
                </a:solidFill>
              </a:rPr>
              <a:t>frühere </a:t>
            </a:r>
            <a:r>
              <a:rPr lang="de-CH" sz="1600" dirty="0"/>
              <a:t>Mitglieder des VR, der GL oder des Beirats sowie </a:t>
            </a:r>
            <a:r>
              <a:rPr lang="de-CH" sz="1600" dirty="0">
                <a:solidFill>
                  <a:srgbClr val="00B0F0"/>
                </a:solidFill>
              </a:rPr>
              <a:t>neu diesen nahestehende Personen</a:t>
            </a:r>
            <a:r>
              <a:rPr lang="de-CH" sz="1600" dirty="0"/>
              <a:t>. Mitglieder der GL sind Personen, die vom VR ganz oder teilweise mit der Geschäftsführung betraut worden sind</a:t>
            </a:r>
          </a:p>
          <a:p>
            <a:pPr marL="642938" lvl="1" indent="-285750">
              <a:buFont typeface="Wingdings" panose="05000000000000000000" pitchFamily="2" charset="2"/>
              <a:buChar char="Ø"/>
            </a:pPr>
            <a:r>
              <a:rPr lang="de-CH" sz="1600" dirty="0"/>
              <a:t>Zahlungen direkt von der kotierten Muttergesellschaft </a:t>
            </a:r>
            <a:r>
              <a:rPr lang="de-CH" sz="1600" dirty="0">
                <a:solidFill>
                  <a:srgbClr val="FF0000"/>
                </a:solidFill>
              </a:rPr>
              <a:t>oder einer Tochtergesellschaft </a:t>
            </a:r>
            <a:r>
              <a:rPr lang="de-CH" sz="1600" dirty="0"/>
              <a:t>– zulässig muss aber grundsätzlich die (echte) Zahlung eines Aktionärs sein (z. B. ein IPO Bonus des Hauptaktionärs)</a:t>
            </a:r>
          </a:p>
          <a:p>
            <a:pPr marL="642938" lvl="1" indent="-285750">
              <a:buFont typeface="Wingdings" panose="05000000000000000000" pitchFamily="2" charset="2"/>
              <a:buChar char="Ø"/>
            </a:pPr>
            <a:r>
              <a:rPr lang="de-CH" sz="1600" dirty="0"/>
              <a:t>Zahlungen an Vorsorgeeinrichtungen, für Lebensversicherungen usw.</a:t>
            </a:r>
          </a:p>
          <a:p>
            <a:pPr marL="642938" lvl="1" indent="-285750">
              <a:buFont typeface="Wingdings" panose="05000000000000000000" pitchFamily="2" charset="2"/>
              <a:buChar char="Ø"/>
            </a:pPr>
            <a:r>
              <a:rPr lang="de-CH" sz="1600" dirty="0"/>
              <a:t>Sämtliche geldwerten Vorteile, die bei Gesellschaft zu einer Entreicherung </a:t>
            </a:r>
            <a:r>
              <a:rPr lang="de-CH" sz="1600" dirty="0" smtClean="0"/>
              <a:t>führen</a:t>
            </a:r>
          </a:p>
          <a:p>
            <a:pPr marL="285750" lvl="1" indent="-285750">
              <a:buFont typeface="Symbol" panose="05050102010706020507" pitchFamily="18" charset="2"/>
              <a:buChar char="-"/>
            </a:pPr>
            <a:r>
              <a:rPr lang="de-CH" dirty="0">
                <a:solidFill>
                  <a:srgbClr val="FF0000"/>
                </a:solidFill>
              </a:rPr>
              <a:t>Wichtig für die Beratung: Was ist der Zweck der Zahlung? Liegt eine Umgehung vor?</a:t>
            </a:r>
          </a:p>
          <a:p>
            <a:pPr marL="285750" lvl="1" indent="-285750">
              <a:buFont typeface="Symbol" panose="05050102010706020507" pitchFamily="18" charset="2"/>
              <a:buChar char="-"/>
            </a:pPr>
            <a:r>
              <a:rPr lang="de-CH" dirty="0">
                <a:solidFill>
                  <a:srgbClr val="002060"/>
                </a:solidFill>
              </a:rPr>
              <a:t>Rechtsfolge: Strafbarkeit und Nichtigkeit der Zahlung</a:t>
            </a:r>
          </a:p>
          <a:p>
            <a:pPr lvl="1" indent="0">
              <a:buNone/>
            </a:pPr>
            <a:endParaRPr lang="de-CH" sz="1600" dirty="0" smtClean="0"/>
          </a:p>
          <a:p>
            <a:pPr lvl="1" indent="0">
              <a:buNone/>
            </a:pPr>
            <a:endParaRPr lang="de-CH" sz="1600" dirty="0"/>
          </a:p>
          <a:p>
            <a:pPr marL="342900" indent="-342900">
              <a:buFont typeface="Symbol" panose="05050102010706020507" pitchFamily="18" charset="2"/>
              <a:buChar char="-"/>
            </a:pPr>
            <a:endParaRPr lang="de-CH" sz="1800" dirty="0">
              <a:solidFill>
                <a:srgbClr val="002060"/>
              </a:solidFill>
            </a:endParaRPr>
          </a:p>
        </p:txBody>
      </p:sp>
      <p:sp>
        <p:nvSpPr>
          <p:cNvPr id="4" name="Foliennummernplatzhalter 3"/>
          <p:cNvSpPr>
            <a:spLocks noGrp="1"/>
          </p:cNvSpPr>
          <p:nvPr>
            <p:ph type="sldNum" sz="quarter" idx="12"/>
          </p:nvPr>
        </p:nvSpPr>
        <p:spPr/>
        <p:txBody>
          <a:bodyPr/>
          <a:lstStyle/>
          <a:p>
            <a:fld id="{442AD375-037F-43D0-B059-5172DA06796A}" type="slidenum">
              <a:rPr lang="de-CH" smtClean="0"/>
              <a:t>21</a:t>
            </a:fld>
            <a:endParaRPr lang="de-CH" dirty="0"/>
          </a:p>
        </p:txBody>
      </p:sp>
    </p:spTree>
    <p:extLst>
      <p:ext uri="{BB962C8B-B14F-4D97-AF65-F5344CB8AC3E}">
        <p14:creationId xmlns:p14="http://schemas.microsoft.com/office/powerpoint/2010/main" val="890439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 calcmode="lin" valueType="num">
                                      <p:cBhvr>
                                        <p:cTn id="1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 calcmode="lin" valueType="num">
                                      <p:cBhvr>
                                        <p:cTn id="28"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0" dur="5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p:cTn id="35"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 calcmode="lin" valueType="num">
                                      <p:cBhvr>
                                        <p:cTn id="42"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4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06582" y="581892"/>
            <a:ext cx="7969874" cy="504700"/>
          </a:xfrm>
        </p:spPr>
        <p:txBody>
          <a:bodyPr/>
          <a:lstStyle/>
          <a:p>
            <a:r>
              <a:rPr lang="de-CH" dirty="0" smtClean="0"/>
              <a:t>Verbot von Abgangsentschädigungen (1/5)</a:t>
            </a:r>
            <a:endParaRPr lang="en-GB" dirty="0"/>
          </a:p>
        </p:txBody>
      </p:sp>
      <p:sp>
        <p:nvSpPr>
          <p:cNvPr id="3" name="Inhaltsplatzhalter 2"/>
          <p:cNvSpPr>
            <a:spLocks noGrp="1"/>
          </p:cNvSpPr>
          <p:nvPr>
            <p:ph idx="1"/>
          </p:nvPr>
        </p:nvSpPr>
        <p:spPr/>
        <p:txBody>
          <a:bodyPr/>
          <a:lstStyle/>
          <a:p>
            <a:pPr marL="342900" indent="-342900">
              <a:buFont typeface="Symbol" panose="05050102010706020507" pitchFamily="18" charset="2"/>
              <a:buChar char="-"/>
            </a:pPr>
            <a:r>
              <a:rPr lang="de-CH" sz="1800" dirty="0" smtClean="0"/>
              <a:t>Grosser </a:t>
            </a:r>
            <a:r>
              <a:rPr lang="de-CH" sz="1800" dirty="0"/>
              <a:t>Einfluss auf arbeitsrechtliche </a:t>
            </a:r>
            <a:r>
              <a:rPr lang="de-CH" sz="1800" dirty="0" smtClean="0"/>
              <a:t>Fragestellungen</a:t>
            </a:r>
          </a:p>
          <a:p>
            <a:pPr marL="342900" indent="-342900">
              <a:buFont typeface="Symbol" panose="05050102010706020507" pitchFamily="18" charset="2"/>
              <a:buChar char="-"/>
            </a:pPr>
            <a:r>
              <a:rPr lang="de-CH" sz="1800" dirty="0" smtClean="0"/>
              <a:t>Art. 20 </a:t>
            </a:r>
            <a:r>
              <a:rPr lang="de-CH" sz="1800" dirty="0" err="1" smtClean="0"/>
              <a:t>VegüV</a:t>
            </a:r>
            <a:r>
              <a:rPr lang="de-CH" sz="1800" dirty="0" smtClean="0"/>
              <a:t> / </a:t>
            </a:r>
            <a:r>
              <a:rPr lang="de-CH" sz="1800" dirty="0" err="1" smtClean="0"/>
              <a:t>revOR</a:t>
            </a:r>
            <a:r>
              <a:rPr lang="de-CH" sz="1800" dirty="0" smtClean="0"/>
              <a:t> 735c:</a:t>
            </a:r>
          </a:p>
          <a:p>
            <a:r>
              <a:rPr lang="de-CH" sz="1800" dirty="0" smtClean="0"/>
              <a:t>	[Folgende Vergütungen für Mitglieder (…) sind unzulässig:] </a:t>
            </a:r>
          </a:p>
          <a:p>
            <a:r>
              <a:rPr lang="de-CH" sz="1800" dirty="0" smtClean="0"/>
              <a:t>	"Abgangsentschädigungen, die vertraglich vereinbart oder 	statutarisch vorgesehen sind; nicht als Abgangsentschädigungen 	gelten Vergütungen, die bis zur Beendigung der 	</a:t>
            </a:r>
            <a:r>
              <a:rPr lang="de-CH" sz="1800" dirty="0"/>
              <a:t>Vertragsverhältnisse geschuldet sind</a:t>
            </a:r>
            <a:r>
              <a:rPr lang="de-CH" sz="1800" dirty="0" smtClean="0">
                <a:solidFill>
                  <a:schemeClr val="tx1"/>
                </a:solidFill>
              </a:rPr>
              <a:t>" </a:t>
            </a:r>
          </a:p>
          <a:p>
            <a:pPr marL="342900" lvl="0" indent="-342900">
              <a:buFont typeface="Symbol" panose="05050102010706020507" pitchFamily="18" charset="2"/>
              <a:buChar char="-"/>
            </a:pPr>
            <a:r>
              <a:rPr lang="de-CH" sz="1800" dirty="0"/>
              <a:t>Keine Legaldefinition der Abgangsentschädigung (unbestimmter Rechtsbegriff)</a:t>
            </a:r>
          </a:p>
          <a:p>
            <a:pPr marL="342900" lvl="0" indent="-342900">
              <a:buFont typeface="Symbol" panose="05050102010706020507" pitchFamily="18" charset="2"/>
              <a:buChar char="-"/>
            </a:pPr>
            <a:r>
              <a:rPr lang="de-CH" sz="1800" dirty="0" smtClean="0">
                <a:solidFill>
                  <a:srgbClr val="FF0000"/>
                </a:solidFill>
              </a:rPr>
              <a:t>Unzulässig </a:t>
            </a:r>
            <a:r>
              <a:rPr lang="de-CH" sz="1800" dirty="0">
                <a:solidFill>
                  <a:srgbClr val="FF0000"/>
                </a:solidFill>
              </a:rPr>
              <a:t>sind grundsätzlich (pauschale) Zahlungen im Zusammenhang mit der Auflösung des </a:t>
            </a:r>
            <a:r>
              <a:rPr lang="de-CH" sz="1800" dirty="0" smtClean="0">
                <a:solidFill>
                  <a:srgbClr val="FF0000"/>
                </a:solidFill>
              </a:rPr>
              <a:t>Arbeitsvertrags (oder eines Auftragsverhältnisses), die weder eine Leistung entgelten noch einen Nachteil kompensieren</a:t>
            </a:r>
            <a:endParaRPr lang="de-CH" sz="1800" dirty="0">
              <a:solidFill>
                <a:srgbClr val="FF0000"/>
              </a:solidFill>
            </a:endParaRPr>
          </a:p>
        </p:txBody>
      </p:sp>
      <p:sp>
        <p:nvSpPr>
          <p:cNvPr id="4" name="Foliennummernplatzhalter 3"/>
          <p:cNvSpPr>
            <a:spLocks noGrp="1"/>
          </p:cNvSpPr>
          <p:nvPr>
            <p:ph type="sldNum" sz="quarter" idx="12"/>
          </p:nvPr>
        </p:nvSpPr>
        <p:spPr/>
        <p:txBody>
          <a:bodyPr/>
          <a:lstStyle/>
          <a:p>
            <a:fld id="{442AD375-037F-43D0-B059-5172DA06796A}" type="slidenum">
              <a:rPr lang="de-CH" smtClean="0"/>
              <a:t>22</a:t>
            </a:fld>
            <a:endParaRPr lang="de-CH" dirty="0"/>
          </a:p>
        </p:txBody>
      </p:sp>
    </p:spTree>
    <p:extLst>
      <p:ext uri="{BB962C8B-B14F-4D97-AF65-F5344CB8AC3E}">
        <p14:creationId xmlns:p14="http://schemas.microsoft.com/office/powerpoint/2010/main" val="41442225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06582" y="581892"/>
            <a:ext cx="7969874" cy="504700"/>
          </a:xfrm>
        </p:spPr>
        <p:txBody>
          <a:bodyPr/>
          <a:lstStyle/>
          <a:p>
            <a:r>
              <a:rPr lang="de-CH" dirty="0" smtClean="0"/>
              <a:t>Verbot von Abgangsentschädigungen (2/5)</a:t>
            </a:r>
            <a:endParaRPr lang="en-GB" dirty="0"/>
          </a:p>
        </p:txBody>
      </p:sp>
      <p:sp>
        <p:nvSpPr>
          <p:cNvPr id="3" name="Inhaltsplatzhalter 2"/>
          <p:cNvSpPr>
            <a:spLocks noGrp="1"/>
          </p:cNvSpPr>
          <p:nvPr>
            <p:ph idx="1"/>
          </p:nvPr>
        </p:nvSpPr>
        <p:spPr/>
        <p:txBody>
          <a:bodyPr/>
          <a:lstStyle/>
          <a:p>
            <a:pPr marL="342900" indent="-342900">
              <a:buFont typeface="Symbol" panose="05050102010706020507" pitchFamily="18" charset="2"/>
              <a:buChar char="-"/>
            </a:pPr>
            <a:r>
              <a:rPr lang="de-CH" sz="1800" dirty="0" smtClean="0">
                <a:solidFill>
                  <a:srgbClr val="00B0F0"/>
                </a:solidFill>
              </a:rPr>
              <a:t>Zulässig</a:t>
            </a:r>
            <a:r>
              <a:rPr lang="de-CH" sz="1800" dirty="0" smtClean="0"/>
              <a:t> </a:t>
            </a:r>
            <a:r>
              <a:rPr lang="de-CH" sz="1800" dirty="0"/>
              <a:t>sind geschuldete </a:t>
            </a:r>
            <a:r>
              <a:rPr lang="de-CH" sz="1800" dirty="0" smtClean="0"/>
              <a:t>(Abgangs)</a:t>
            </a:r>
            <a:r>
              <a:rPr lang="de-CH" sz="1800" dirty="0" err="1" smtClean="0"/>
              <a:t>entschädigungen</a:t>
            </a:r>
            <a:r>
              <a:rPr lang="de-CH" sz="1800" dirty="0" smtClean="0"/>
              <a:t> </a:t>
            </a:r>
            <a:r>
              <a:rPr lang="de-CH" sz="1800" dirty="0"/>
              <a:t>aufgrund zwingenden schweizerischen </a:t>
            </a:r>
            <a:r>
              <a:rPr lang="de-CH" sz="1800" dirty="0" smtClean="0"/>
              <a:t>(OR 336a, 337b, </a:t>
            </a:r>
            <a:r>
              <a:rPr lang="de-CH" sz="1800" dirty="0"/>
              <a:t>339b) oder ausländischen Rechts sowie </a:t>
            </a:r>
            <a:r>
              <a:rPr lang="de-CH" sz="1800" dirty="0" smtClean="0"/>
              <a:t>Zahlungen aufgrund Verlängerung der Kündigungsfrist infolge Krankheit usw.</a:t>
            </a:r>
          </a:p>
          <a:p>
            <a:pPr marL="342900" indent="-342900">
              <a:buFont typeface="Symbol" panose="05050102010706020507" pitchFamily="18" charset="2"/>
              <a:buChar char="-"/>
            </a:pPr>
            <a:r>
              <a:rPr lang="de-CH" sz="1800" dirty="0">
                <a:solidFill>
                  <a:srgbClr val="00B0F0"/>
                </a:solidFill>
              </a:rPr>
              <a:t>Zulässig </a:t>
            </a:r>
            <a:r>
              <a:rPr lang="de-CH" sz="1800" dirty="0"/>
              <a:t>sind Lohnzahlungen bis zum Ende der Kündigungsfrist, sowie Lohnnebenleistungen, soweit sie nicht einen Aufwand kompensieren, der während der Freistellung nicht </a:t>
            </a:r>
            <a:r>
              <a:rPr lang="de-CH" sz="1800" dirty="0" smtClean="0"/>
              <a:t>anfällt</a:t>
            </a:r>
            <a:endParaRPr lang="de-CH" sz="1800" dirty="0"/>
          </a:p>
          <a:p>
            <a:pPr marL="342900" indent="-342900">
              <a:buFont typeface="Symbol" panose="05050102010706020507" pitchFamily="18" charset="2"/>
              <a:buChar char="-"/>
            </a:pPr>
            <a:r>
              <a:rPr lang="de-CH" sz="1800" dirty="0" smtClean="0">
                <a:solidFill>
                  <a:srgbClr val="00B0F0"/>
                </a:solidFill>
              </a:rPr>
              <a:t>Zulässig</a:t>
            </a:r>
            <a:r>
              <a:rPr lang="de-CH" sz="1800" dirty="0" smtClean="0"/>
              <a:t> sind grundsätzlich Zahlungen, die im Zusammenhang mit der bereits geleisteten Arbeit stehen:</a:t>
            </a:r>
          </a:p>
          <a:p>
            <a:pPr marL="642938" lvl="1" indent="-285750">
              <a:buFont typeface="Wingdings" panose="05000000000000000000" pitchFamily="2" charset="2"/>
              <a:buChar char="Ø"/>
            </a:pPr>
            <a:r>
              <a:rPr lang="de-CH" sz="1600" dirty="0" smtClean="0"/>
              <a:t>(</a:t>
            </a:r>
            <a:r>
              <a:rPr lang="de-CH" sz="1600" dirty="0" err="1" smtClean="0"/>
              <a:t>Diskretionärer</a:t>
            </a:r>
            <a:r>
              <a:rPr lang="de-CH" sz="1600" dirty="0" smtClean="0"/>
              <a:t>) Bonus </a:t>
            </a:r>
            <a:r>
              <a:rPr lang="de-CH" sz="1600" dirty="0"/>
              <a:t>bis zum Ende des Arbeitsverhältnisses, Ausrichtung "at </a:t>
            </a:r>
            <a:r>
              <a:rPr lang="de-CH" sz="1600" dirty="0" err="1" smtClean="0"/>
              <a:t>target</a:t>
            </a:r>
            <a:r>
              <a:rPr lang="de-CH" sz="1600" dirty="0" smtClean="0"/>
              <a:t>" </a:t>
            </a:r>
            <a:r>
              <a:rPr lang="de-CH" sz="1600" dirty="0"/>
              <a:t>(</a:t>
            </a:r>
            <a:r>
              <a:rPr lang="de-CH" sz="1600" dirty="0" smtClean="0"/>
              <a:t>Annahme </a:t>
            </a:r>
            <a:r>
              <a:rPr lang="de-CH" sz="1600" dirty="0"/>
              <a:t>Zielerreichung 100%) statt "at </a:t>
            </a:r>
            <a:r>
              <a:rPr lang="de-CH" sz="1600" dirty="0" err="1"/>
              <a:t>actuals</a:t>
            </a:r>
            <a:r>
              <a:rPr lang="de-CH" sz="1600" dirty="0" smtClean="0"/>
              <a:t>" (Short Term)</a:t>
            </a:r>
            <a:endParaRPr lang="de-CH" sz="1600" dirty="0"/>
          </a:p>
          <a:p>
            <a:pPr marL="642938" lvl="1" indent="-285750">
              <a:buFont typeface="Wingdings" panose="05000000000000000000" pitchFamily="2" charset="2"/>
              <a:buChar char="Ø"/>
            </a:pPr>
            <a:r>
              <a:rPr lang="de-CH" sz="1600" dirty="0" smtClean="0"/>
              <a:t>"</a:t>
            </a:r>
            <a:r>
              <a:rPr lang="de-CH" sz="1600" dirty="0" err="1"/>
              <a:t>Accelerated</a:t>
            </a:r>
            <a:r>
              <a:rPr lang="de-CH" sz="1600" dirty="0"/>
              <a:t> </a:t>
            </a:r>
            <a:r>
              <a:rPr lang="de-CH" sz="1600" dirty="0" err="1"/>
              <a:t>vesting</a:t>
            </a:r>
            <a:r>
              <a:rPr lang="de-CH" sz="1600" dirty="0"/>
              <a:t>": Freigabe von aufgeschobenen variablen 	</a:t>
            </a:r>
            <a:r>
              <a:rPr lang="de-CH" sz="1600" dirty="0" smtClean="0"/>
              <a:t>Lohnbestandteilen (Long Term)</a:t>
            </a:r>
          </a:p>
        </p:txBody>
      </p:sp>
      <p:sp>
        <p:nvSpPr>
          <p:cNvPr id="4" name="Foliennummernplatzhalter 3"/>
          <p:cNvSpPr>
            <a:spLocks noGrp="1"/>
          </p:cNvSpPr>
          <p:nvPr>
            <p:ph type="sldNum" sz="quarter" idx="12"/>
          </p:nvPr>
        </p:nvSpPr>
        <p:spPr/>
        <p:txBody>
          <a:bodyPr/>
          <a:lstStyle/>
          <a:p>
            <a:fld id="{442AD375-037F-43D0-B059-5172DA06796A}" type="slidenum">
              <a:rPr lang="de-CH" smtClean="0"/>
              <a:t>23</a:t>
            </a:fld>
            <a:endParaRPr lang="de-CH" dirty="0"/>
          </a:p>
        </p:txBody>
      </p:sp>
    </p:spTree>
    <p:extLst>
      <p:ext uri="{BB962C8B-B14F-4D97-AF65-F5344CB8AC3E}">
        <p14:creationId xmlns:p14="http://schemas.microsoft.com/office/powerpoint/2010/main" val="7546446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06582" y="581892"/>
            <a:ext cx="7969874" cy="504700"/>
          </a:xfrm>
        </p:spPr>
        <p:txBody>
          <a:bodyPr/>
          <a:lstStyle/>
          <a:p>
            <a:r>
              <a:rPr lang="de-CH" dirty="0" smtClean="0"/>
              <a:t>Verbot von Abgangsentschädigungen (3/5)</a:t>
            </a:r>
            <a:endParaRPr lang="en-GB" dirty="0"/>
          </a:p>
        </p:txBody>
      </p:sp>
      <p:sp>
        <p:nvSpPr>
          <p:cNvPr id="3" name="Inhaltsplatzhalter 2"/>
          <p:cNvSpPr>
            <a:spLocks noGrp="1"/>
          </p:cNvSpPr>
          <p:nvPr>
            <p:ph idx="1"/>
          </p:nvPr>
        </p:nvSpPr>
        <p:spPr/>
        <p:txBody>
          <a:bodyPr/>
          <a:lstStyle/>
          <a:p>
            <a:r>
              <a:rPr lang="de-CH" sz="1800" dirty="0" smtClean="0">
                <a:solidFill>
                  <a:srgbClr val="002060"/>
                </a:solidFill>
              </a:rPr>
              <a:t>Heikel: </a:t>
            </a:r>
            <a:r>
              <a:rPr lang="de-CH" sz="1800" b="1" dirty="0" smtClean="0">
                <a:solidFill>
                  <a:srgbClr val="002060"/>
                </a:solidFill>
              </a:rPr>
              <a:t>Behandlung von aufgeschobenen variablen Lohnbestandteilen bzw. Anwartschaften (Long Term Incentive)</a:t>
            </a:r>
          </a:p>
          <a:p>
            <a:pPr marL="342900" indent="-342900">
              <a:buFont typeface="Symbol" panose="05050102010706020507" pitchFamily="18" charset="2"/>
              <a:buChar char="-"/>
            </a:pPr>
            <a:r>
              <a:rPr lang="de-CH" sz="1800" dirty="0" smtClean="0"/>
              <a:t>Oftmals sehr komplexe Regelungen </a:t>
            </a:r>
            <a:r>
              <a:rPr lang="de-CH" sz="1800" dirty="0"/>
              <a:t>in Statuten (Grundsätze) und </a:t>
            </a:r>
            <a:r>
              <a:rPr lang="de-CH" sz="1800" dirty="0" smtClean="0"/>
              <a:t>Reglementen:</a:t>
            </a:r>
            <a:endParaRPr lang="de-CH" sz="1800" dirty="0"/>
          </a:p>
          <a:p>
            <a:pPr marL="642938" lvl="1" indent="-285750">
              <a:buFont typeface="Wingdings" panose="05000000000000000000" pitchFamily="2" charset="2"/>
              <a:buChar char="Ø"/>
            </a:pPr>
            <a:r>
              <a:rPr lang="de-CH" sz="1600" dirty="0" err="1" smtClean="0"/>
              <a:t>Deferred</a:t>
            </a:r>
            <a:r>
              <a:rPr lang="de-CH" sz="1600" dirty="0" smtClean="0"/>
              <a:t> Bonus, </a:t>
            </a:r>
            <a:r>
              <a:rPr lang="de-CH" sz="1600" dirty="0" err="1" smtClean="0"/>
              <a:t>Restricted</a:t>
            </a:r>
            <a:r>
              <a:rPr lang="de-CH" sz="1600" dirty="0" smtClean="0"/>
              <a:t> Share Units, Performance Share Units</a:t>
            </a:r>
          </a:p>
          <a:p>
            <a:pPr marL="642938" lvl="1" indent="-285750">
              <a:buFont typeface="Wingdings" panose="05000000000000000000" pitchFamily="2" charset="2"/>
              <a:buChar char="Ø"/>
            </a:pPr>
            <a:r>
              <a:rPr lang="de-CH" sz="1600" dirty="0" smtClean="0"/>
              <a:t>PSUs: Zuteilung </a:t>
            </a:r>
            <a:r>
              <a:rPr lang="de-CH" sz="1600" dirty="0"/>
              <a:t>im Jahr </a:t>
            </a:r>
            <a:r>
              <a:rPr lang="de-CH" sz="1600" dirty="0" smtClean="0"/>
              <a:t>X mit Genehmigung GV, </a:t>
            </a:r>
            <a:r>
              <a:rPr lang="de-CH" sz="1600" dirty="0"/>
              <a:t>normales "</a:t>
            </a:r>
            <a:r>
              <a:rPr lang="de-CH" sz="1600" dirty="0" err="1"/>
              <a:t>Vesting</a:t>
            </a:r>
            <a:r>
              <a:rPr lang="de-CH" sz="1600" dirty="0"/>
              <a:t>" im Jahr X + 3, soweit Mitarbeiter noch angestellt </a:t>
            </a:r>
            <a:r>
              <a:rPr lang="de-CH" sz="1600" dirty="0" smtClean="0"/>
              <a:t>ist und gewisse Bedingungen nach Ablauf erfüllt sind (EBITDA / ROCE / Total Shareholder Return usw.)</a:t>
            </a:r>
            <a:endParaRPr lang="de-CH" sz="1600" dirty="0"/>
          </a:p>
          <a:p>
            <a:pPr marL="642938" lvl="1" indent="-285750">
              <a:buFont typeface="Wingdings" panose="05000000000000000000" pitchFamily="2" charset="2"/>
              <a:buChar char="Ø"/>
            </a:pPr>
            <a:r>
              <a:rPr lang="de-CH" sz="1600" dirty="0" smtClean="0"/>
              <a:t>Bad </a:t>
            </a:r>
            <a:r>
              <a:rPr lang="de-CH" sz="1600" dirty="0" err="1" smtClean="0"/>
              <a:t>Leaver</a:t>
            </a:r>
            <a:r>
              <a:rPr lang="de-CH" sz="1600" dirty="0" smtClean="0"/>
              <a:t> (Mitarbeiter kündigt oder wird aus begründetem Anlass entlassen): Anwartschaften </a:t>
            </a:r>
            <a:r>
              <a:rPr lang="de-CH" sz="1600" dirty="0"/>
              <a:t>verfallen </a:t>
            </a:r>
            <a:r>
              <a:rPr lang="de-CH" sz="1600" dirty="0" smtClean="0"/>
              <a:t>(Zulässigkeit von h. L. bejaht, soweit es sich nicht um Lohnbestandteile handelt)</a:t>
            </a:r>
            <a:endParaRPr lang="de-CH" sz="1600" dirty="0"/>
          </a:p>
          <a:p>
            <a:pPr marL="642938" lvl="1" indent="-285750">
              <a:buFont typeface="Wingdings" panose="05000000000000000000" pitchFamily="2" charset="2"/>
              <a:buChar char="Ø"/>
            </a:pPr>
            <a:r>
              <a:rPr lang="de-CH" sz="1600" dirty="0" err="1"/>
              <a:t>Good</a:t>
            </a:r>
            <a:r>
              <a:rPr lang="de-CH" sz="1600" dirty="0"/>
              <a:t> </a:t>
            </a:r>
            <a:r>
              <a:rPr lang="de-CH" sz="1600" dirty="0" err="1" smtClean="0"/>
              <a:t>Leaver</a:t>
            </a:r>
            <a:r>
              <a:rPr lang="de-CH" sz="1600" dirty="0" smtClean="0"/>
              <a:t> (Kündigung seitens Gesellschaft ohne begründeten Anlass): Anwartschaften </a:t>
            </a:r>
            <a:r>
              <a:rPr lang="de-CH" sz="1600" dirty="0"/>
              <a:t>"</a:t>
            </a:r>
            <a:r>
              <a:rPr lang="de-CH" sz="1600" dirty="0" err="1"/>
              <a:t>vesten</a:t>
            </a:r>
            <a:r>
              <a:rPr lang="de-CH" sz="1600" dirty="0" smtClean="0"/>
              <a:t>", d.h. werden zugeteilt (sog. </a:t>
            </a:r>
            <a:r>
              <a:rPr lang="de-CH" sz="1600" i="1" dirty="0" err="1" smtClean="0"/>
              <a:t>Accelerated</a:t>
            </a:r>
            <a:r>
              <a:rPr lang="de-CH" sz="1600" i="1" dirty="0" smtClean="0"/>
              <a:t> </a:t>
            </a:r>
            <a:r>
              <a:rPr lang="de-CH" sz="1600" i="1" dirty="0" err="1" smtClean="0"/>
              <a:t>vesting</a:t>
            </a:r>
            <a:r>
              <a:rPr lang="de-CH" sz="1600" dirty="0" smtClean="0"/>
              <a:t>)</a:t>
            </a:r>
            <a:endParaRPr lang="de-CH" sz="1600" dirty="0"/>
          </a:p>
          <a:p>
            <a:pPr marL="642938" lvl="1" indent="-285750">
              <a:buFont typeface="Wingdings" panose="05000000000000000000" pitchFamily="2" charset="2"/>
              <a:buChar char="Ø"/>
            </a:pPr>
            <a:r>
              <a:rPr lang="de-CH" sz="1600" dirty="0" smtClean="0"/>
              <a:t>VR / </a:t>
            </a:r>
            <a:r>
              <a:rPr lang="de-CH" sz="1600" dirty="0" err="1" smtClean="0"/>
              <a:t>Compensation</a:t>
            </a:r>
            <a:r>
              <a:rPr lang="de-CH" sz="1600" dirty="0" smtClean="0"/>
              <a:t> </a:t>
            </a:r>
            <a:r>
              <a:rPr lang="de-CH" sz="1600" dirty="0" err="1" smtClean="0"/>
              <a:t>Committee</a:t>
            </a:r>
            <a:r>
              <a:rPr lang="de-CH" sz="1600" dirty="0" smtClean="0"/>
              <a:t> können abweichende Behandlung vorsehen</a:t>
            </a:r>
          </a:p>
          <a:p>
            <a:pPr lvl="1" indent="0">
              <a:buNone/>
            </a:pPr>
            <a:endParaRPr lang="de-CH" sz="1600" dirty="0"/>
          </a:p>
          <a:p>
            <a:pPr marL="642938" lvl="1" indent="-285750">
              <a:buFont typeface="Wingdings" panose="05000000000000000000" pitchFamily="2" charset="2"/>
              <a:buChar char="Ø"/>
            </a:pPr>
            <a:endParaRPr lang="de-CH" sz="1600" dirty="0" smtClean="0"/>
          </a:p>
          <a:p>
            <a:endParaRPr lang="de-CH" sz="1800" b="1" dirty="0" smtClean="0">
              <a:solidFill>
                <a:srgbClr val="002060"/>
              </a:solidFill>
            </a:endParaRPr>
          </a:p>
        </p:txBody>
      </p:sp>
      <p:sp>
        <p:nvSpPr>
          <p:cNvPr id="4" name="Foliennummernplatzhalter 3"/>
          <p:cNvSpPr>
            <a:spLocks noGrp="1"/>
          </p:cNvSpPr>
          <p:nvPr>
            <p:ph type="sldNum" sz="quarter" idx="12"/>
          </p:nvPr>
        </p:nvSpPr>
        <p:spPr/>
        <p:txBody>
          <a:bodyPr/>
          <a:lstStyle/>
          <a:p>
            <a:fld id="{442AD375-037F-43D0-B059-5172DA06796A}" type="slidenum">
              <a:rPr lang="de-CH" smtClean="0"/>
              <a:t>24</a:t>
            </a:fld>
            <a:endParaRPr lang="de-CH" dirty="0"/>
          </a:p>
        </p:txBody>
      </p:sp>
    </p:spTree>
    <p:extLst>
      <p:ext uri="{BB962C8B-B14F-4D97-AF65-F5344CB8AC3E}">
        <p14:creationId xmlns:p14="http://schemas.microsoft.com/office/powerpoint/2010/main" val="38024086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06582" y="581892"/>
            <a:ext cx="7969874" cy="504700"/>
          </a:xfrm>
        </p:spPr>
        <p:txBody>
          <a:bodyPr/>
          <a:lstStyle/>
          <a:p>
            <a:r>
              <a:rPr lang="de-CH" dirty="0" smtClean="0"/>
              <a:t>Verbot von Abgangsentschädigungen (4/5)</a:t>
            </a:r>
            <a:endParaRPr lang="en-GB" dirty="0"/>
          </a:p>
        </p:txBody>
      </p:sp>
      <p:sp>
        <p:nvSpPr>
          <p:cNvPr id="3" name="Inhaltsplatzhalter 2"/>
          <p:cNvSpPr>
            <a:spLocks noGrp="1"/>
          </p:cNvSpPr>
          <p:nvPr>
            <p:ph idx="1"/>
          </p:nvPr>
        </p:nvSpPr>
        <p:spPr/>
        <p:txBody>
          <a:bodyPr/>
          <a:lstStyle/>
          <a:p>
            <a:r>
              <a:rPr lang="de-CH" sz="1800" b="1" dirty="0" smtClean="0">
                <a:solidFill>
                  <a:srgbClr val="002060"/>
                </a:solidFill>
              </a:rPr>
              <a:t>Unklare Situation  - Faustregeln zur Handhabung</a:t>
            </a:r>
          </a:p>
          <a:p>
            <a:pPr marL="342900" indent="-342900">
              <a:buFont typeface="Symbol" panose="05050102010706020507" pitchFamily="18" charset="2"/>
              <a:buChar char="-"/>
            </a:pPr>
            <a:r>
              <a:rPr lang="de-CH" sz="1800" dirty="0" smtClean="0"/>
              <a:t>Soweit die variable Vergütung bereits "verdient" ist, darf sie zugeteilt werden (Abgeltung Leistung in der Vergangenheit):</a:t>
            </a:r>
          </a:p>
          <a:p>
            <a:pPr marL="642938" lvl="1" indent="-285750">
              <a:buFont typeface="Wingdings" panose="05000000000000000000" pitchFamily="2" charset="2"/>
              <a:buChar char="Ø"/>
            </a:pPr>
            <a:r>
              <a:rPr lang="de-CH" sz="1600" dirty="0" smtClean="0"/>
              <a:t>Aufgeschobene Cash Boni dürfen ganz oder pro </a:t>
            </a:r>
            <a:r>
              <a:rPr lang="de-CH" sz="1600" dirty="0" err="1" smtClean="0"/>
              <a:t>rata</a:t>
            </a:r>
            <a:r>
              <a:rPr lang="de-CH" sz="1600" dirty="0" smtClean="0"/>
              <a:t> ausbezahlt werden</a:t>
            </a:r>
          </a:p>
          <a:p>
            <a:pPr marL="642938" lvl="1" indent="-285750">
              <a:buFont typeface="Wingdings" panose="05000000000000000000" pitchFamily="2" charset="2"/>
              <a:buChar char="Ø"/>
            </a:pPr>
            <a:r>
              <a:rPr lang="de-CH" sz="1600" dirty="0" smtClean="0"/>
              <a:t>Gesperrte Aktien (</a:t>
            </a:r>
            <a:r>
              <a:rPr lang="de-CH" sz="1600" dirty="0" err="1" smtClean="0"/>
              <a:t>Restricted</a:t>
            </a:r>
            <a:r>
              <a:rPr lang="de-CH" sz="1600" dirty="0" smtClean="0"/>
              <a:t> Share Units) dürfen zugeteilt bzw. behalten werden (Weitergeltung Sperrfrist?)</a:t>
            </a:r>
          </a:p>
          <a:p>
            <a:pPr marL="642938" lvl="1" indent="-285750">
              <a:buFont typeface="Wingdings" panose="05000000000000000000" pitchFamily="2" charset="2"/>
              <a:buChar char="Ø"/>
            </a:pPr>
            <a:r>
              <a:rPr lang="de-CH" sz="1600" dirty="0" smtClean="0"/>
              <a:t>Performance Share Units können zugeteilt werden (</a:t>
            </a:r>
            <a:r>
              <a:rPr lang="de-CH" sz="1600" dirty="0" err="1" smtClean="0"/>
              <a:t>accelerated</a:t>
            </a:r>
            <a:r>
              <a:rPr lang="de-CH" sz="1600" dirty="0" smtClean="0"/>
              <a:t> </a:t>
            </a:r>
            <a:r>
              <a:rPr lang="de-CH" sz="1600" dirty="0" err="1" smtClean="0"/>
              <a:t>vesting</a:t>
            </a:r>
            <a:r>
              <a:rPr lang="de-CH" sz="1600" dirty="0" smtClean="0"/>
              <a:t>):</a:t>
            </a:r>
          </a:p>
          <a:p>
            <a:pPr marL="1000125" lvl="2" indent="-285750">
              <a:buFont typeface="Wingdings" panose="05000000000000000000" pitchFamily="2" charset="2"/>
              <a:buChar char="Ø"/>
            </a:pPr>
            <a:r>
              <a:rPr lang="de-CH" sz="1600" dirty="0" smtClean="0"/>
              <a:t>Anzahl Rechte – </a:t>
            </a:r>
            <a:r>
              <a:rPr lang="de-CH" sz="1600" dirty="0" smtClean="0">
                <a:solidFill>
                  <a:schemeClr val="tx2"/>
                </a:solidFill>
              </a:rPr>
              <a:t>pro </a:t>
            </a:r>
            <a:r>
              <a:rPr lang="de-CH" sz="1600" dirty="0" err="1" smtClean="0">
                <a:solidFill>
                  <a:schemeClr val="tx2"/>
                </a:solidFill>
              </a:rPr>
              <a:t>rata</a:t>
            </a:r>
            <a:r>
              <a:rPr lang="de-CH" sz="1600" dirty="0" smtClean="0">
                <a:solidFill>
                  <a:schemeClr val="tx2"/>
                </a:solidFill>
              </a:rPr>
              <a:t> </a:t>
            </a:r>
            <a:r>
              <a:rPr lang="de-CH" sz="1600" dirty="0" smtClean="0"/>
              <a:t>gemäss Dauer des Arbeitsverhältnis </a:t>
            </a:r>
          </a:p>
          <a:p>
            <a:pPr marL="1000125" lvl="2" indent="-285750">
              <a:buFont typeface="Wingdings" panose="05000000000000000000" pitchFamily="2" charset="2"/>
              <a:buChar char="Ø"/>
            </a:pPr>
            <a:r>
              <a:rPr lang="de-CH" sz="1600" dirty="0" smtClean="0"/>
              <a:t>Zielerreichung – 100%? Besser: Weiterlaufen lassen und </a:t>
            </a:r>
            <a:r>
              <a:rPr lang="de-CH" sz="1600" dirty="0" err="1" smtClean="0"/>
              <a:t>Vesting</a:t>
            </a:r>
            <a:r>
              <a:rPr lang="de-CH" sz="1600" dirty="0" smtClean="0"/>
              <a:t> nach Ablauf der Periode</a:t>
            </a:r>
            <a:endParaRPr lang="de-CH" sz="1600" dirty="0"/>
          </a:p>
          <a:p>
            <a:pPr marL="642938" lvl="1" indent="-285750">
              <a:buFont typeface="Wingdings" panose="05000000000000000000" pitchFamily="2" charset="2"/>
              <a:buChar char="Ø"/>
            </a:pPr>
            <a:r>
              <a:rPr lang="de-CH" sz="1600" dirty="0" smtClean="0"/>
              <a:t>Ungeklärt: Verhältnis zu OR 339 Abs. 1 OR</a:t>
            </a:r>
          </a:p>
          <a:p>
            <a:pPr marL="642938" lvl="1" indent="-285750">
              <a:buFont typeface="Wingdings" panose="05000000000000000000" pitchFamily="2" charset="2"/>
              <a:buChar char="Ø"/>
            </a:pPr>
            <a:r>
              <a:rPr lang="de-CH" sz="1600" dirty="0" smtClean="0">
                <a:solidFill>
                  <a:srgbClr val="FF0000"/>
                </a:solidFill>
              </a:rPr>
              <a:t>Gefährlich</a:t>
            </a:r>
            <a:r>
              <a:rPr lang="de-CH" sz="1600" dirty="0" smtClean="0"/>
              <a:t>: </a:t>
            </a:r>
            <a:r>
              <a:rPr lang="de-CH" sz="1600" dirty="0" smtClean="0">
                <a:solidFill>
                  <a:srgbClr val="FF0000"/>
                </a:solidFill>
              </a:rPr>
              <a:t>Abweichende Regelungen im Einzelfall</a:t>
            </a:r>
          </a:p>
          <a:p>
            <a:endParaRPr lang="de-CH" sz="1800" b="1" dirty="0" smtClean="0">
              <a:solidFill>
                <a:srgbClr val="002060"/>
              </a:solidFill>
            </a:endParaRPr>
          </a:p>
        </p:txBody>
      </p:sp>
      <p:sp>
        <p:nvSpPr>
          <p:cNvPr id="4" name="Foliennummernplatzhalter 3"/>
          <p:cNvSpPr>
            <a:spLocks noGrp="1"/>
          </p:cNvSpPr>
          <p:nvPr>
            <p:ph type="sldNum" sz="quarter" idx="12"/>
          </p:nvPr>
        </p:nvSpPr>
        <p:spPr/>
        <p:txBody>
          <a:bodyPr/>
          <a:lstStyle/>
          <a:p>
            <a:fld id="{442AD375-037F-43D0-B059-5172DA06796A}" type="slidenum">
              <a:rPr lang="de-CH" smtClean="0"/>
              <a:t>25</a:t>
            </a:fld>
            <a:endParaRPr lang="de-CH" dirty="0"/>
          </a:p>
        </p:txBody>
      </p:sp>
    </p:spTree>
    <p:extLst>
      <p:ext uri="{BB962C8B-B14F-4D97-AF65-F5344CB8AC3E}">
        <p14:creationId xmlns:p14="http://schemas.microsoft.com/office/powerpoint/2010/main" val="39014851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06582" y="581892"/>
            <a:ext cx="7969874" cy="504700"/>
          </a:xfrm>
        </p:spPr>
        <p:txBody>
          <a:bodyPr/>
          <a:lstStyle/>
          <a:p>
            <a:r>
              <a:rPr lang="de-CH" dirty="0" smtClean="0"/>
              <a:t>Verbot von Abgangsentschädigungen (5/5)</a:t>
            </a:r>
            <a:endParaRPr lang="en-GB" dirty="0"/>
          </a:p>
        </p:txBody>
      </p:sp>
      <p:sp>
        <p:nvSpPr>
          <p:cNvPr id="3" name="Inhaltsplatzhalter 2"/>
          <p:cNvSpPr>
            <a:spLocks noGrp="1"/>
          </p:cNvSpPr>
          <p:nvPr>
            <p:ph idx="1"/>
          </p:nvPr>
        </p:nvSpPr>
        <p:spPr/>
        <p:txBody>
          <a:bodyPr/>
          <a:lstStyle/>
          <a:p>
            <a:r>
              <a:rPr lang="de-CH" sz="1800" dirty="0" smtClean="0"/>
              <a:t>Heikel: </a:t>
            </a:r>
            <a:r>
              <a:rPr lang="de-CH" sz="1800" b="1" dirty="0" smtClean="0"/>
              <a:t>Freistellung und Aufhebungsverträge</a:t>
            </a:r>
            <a:endParaRPr lang="de-CH" sz="1800" b="1" dirty="0"/>
          </a:p>
          <a:p>
            <a:pPr marL="342900" indent="-342900">
              <a:buFont typeface="Symbol" panose="05050102010706020507" pitchFamily="18" charset="2"/>
              <a:buChar char="-"/>
            </a:pPr>
            <a:r>
              <a:rPr lang="de-CH" sz="1800" dirty="0" smtClean="0">
                <a:solidFill>
                  <a:srgbClr val="00B0F0"/>
                </a:solidFill>
              </a:rPr>
              <a:t>Zulässig</a:t>
            </a:r>
            <a:r>
              <a:rPr lang="de-CH" sz="1800" dirty="0" smtClean="0"/>
              <a:t> sind (mutmasslich):</a:t>
            </a:r>
          </a:p>
          <a:p>
            <a:pPr marL="642938" lvl="1" indent="-285750">
              <a:buFont typeface="Wingdings" panose="05000000000000000000" pitchFamily="2" charset="2"/>
              <a:buChar char="Ø"/>
            </a:pPr>
            <a:r>
              <a:rPr lang="de-CH" sz="1600" dirty="0"/>
              <a:t>Freistellung ("</a:t>
            </a:r>
            <a:r>
              <a:rPr lang="de-CH" sz="1600" dirty="0" err="1"/>
              <a:t>garden</a:t>
            </a:r>
            <a:r>
              <a:rPr lang="de-CH" sz="1600" dirty="0"/>
              <a:t> </a:t>
            </a:r>
            <a:r>
              <a:rPr lang="de-CH" sz="1600" dirty="0" err="1"/>
              <a:t>leave</a:t>
            </a:r>
            <a:r>
              <a:rPr lang="de-CH" sz="1600" dirty="0"/>
              <a:t>") und Lohnzahlungen ohne entsprechende Gegenleistung </a:t>
            </a:r>
          </a:p>
          <a:p>
            <a:pPr marL="642938" lvl="1" indent="-285750">
              <a:buFont typeface="Wingdings" panose="05000000000000000000" pitchFamily="2" charset="2"/>
              <a:buChar char="Ø"/>
            </a:pPr>
            <a:r>
              <a:rPr lang="de-CH" sz="1600" dirty="0"/>
              <a:t>Outplacement </a:t>
            </a:r>
            <a:r>
              <a:rPr lang="de-CH" sz="1600" dirty="0" smtClean="0"/>
              <a:t>(nur tatsächliche Kosten in vernünftigem Rahmen)</a:t>
            </a:r>
          </a:p>
          <a:p>
            <a:pPr marL="642938" lvl="1" indent="-285750">
              <a:buFont typeface="Wingdings" panose="05000000000000000000" pitchFamily="2" charset="2"/>
              <a:buChar char="Ø"/>
            </a:pPr>
            <a:r>
              <a:rPr lang="de-CH" sz="1600" dirty="0" smtClean="0"/>
              <a:t>Vergleichszahlungen, soweit angenommen werden kann, dass ein Gericht den Anspruch zumindest teilweise schützen würde</a:t>
            </a:r>
            <a:endParaRPr lang="de-CH" sz="1600" dirty="0"/>
          </a:p>
          <a:p>
            <a:pPr marL="342900" indent="-342900">
              <a:buFont typeface="Symbol" panose="05050102010706020507" pitchFamily="18" charset="2"/>
              <a:buChar char="-"/>
            </a:pPr>
            <a:r>
              <a:rPr lang="de-CH" sz="1800" dirty="0" smtClean="0">
                <a:solidFill>
                  <a:srgbClr val="FF0000"/>
                </a:solidFill>
              </a:rPr>
              <a:t>Unzulässig</a:t>
            </a:r>
            <a:r>
              <a:rPr lang="de-CH" sz="1800" dirty="0" smtClean="0"/>
              <a:t> sind (mutmasslich):</a:t>
            </a:r>
          </a:p>
          <a:p>
            <a:pPr marL="642938" lvl="1" indent="-285750">
              <a:buFont typeface="Wingdings" panose="05000000000000000000" pitchFamily="2" charset="2"/>
              <a:buChar char="Ø"/>
            </a:pPr>
            <a:r>
              <a:rPr lang="de-CH" sz="1600" dirty="0" smtClean="0"/>
              <a:t>Verzicht auf Anrechnung Ersatzverdienst bzw. Pauschalzahlung bei gleichzeitiger Auflösung des Arbeitsverhältnisses</a:t>
            </a:r>
          </a:p>
          <a:p>
            <a:pPr marL="642938" lvl="1" indent="-285750">
              <a:buFont typeface="Wingdings" panose="05000000000000000000" pitchFamily="2" charset="2"/>
              <a:buChar char="Ø"/>
            </a:pPr>
            <a:r>
              <a:rPr lang="de-CH" sz="1600" dirty="0" smtClean="0"/>
              <a:t>Auszahlung des Feriensaldos statt Anrechnung auf Freistellung</a:t>
            </a:r>
          </a:p>
          <a:p>
            <a:pPr marL="642938" lvl="1" indent="-285750">
              <a:buFont typeface="Wingdings" panose="05000000000000000000" pitchFamily="2" charset="2"/>
              <a:buChar char="Ø"/>
            </a:pPr>
            <a:r>
              <a:rPr lang="de-CH" sz="1600" dirty="0" smtClean="0"/>
              <a:t>Weiterzahlung (echte) Pauschalspesen oder Überlassung Geschäftswagen</a:t>
            </a:r>
          </a:p>
          <a:p>
            <a:pPr marL="642938" lvl="1" indent="-285750">
              <a:buFont typeface="Wingdings" panose="05000000000000000000" pitchFamily="2" charset="2"/>
              <a:buChar char="Ø"/>
            </a:pPr>
            <a:r>
              <a:rPr lang="de-CH" sz="1600" dirty="0" smtClean="0"/>
              <a:t>"</a:t>
            </a:r>
            <a:r>
              <a:rPr lang="de-CH" sz="1600" dirty="0" err="1" smtClean="0"/>
              <a:t>Freiwilllige</a:t>
            </a:r>
            <a:r>
              <a:rPr lang="de-CH" sz="1600" dirty="0" smtClean="0"/>
              <a:t>" (d.h. nicht vertraglich geschuldete) Leistungen</a:t>
            </a:r>
          </a:p>
        </p:txBody>
      </p:sp>
      <p:sp>
        <p:nvSpPr>
          <p:cNvPr id="4" name="Foliennummernplatzhalter 3"/>
          <p:cNvSpPr>
            <a:spLocks noGrp="1"/>
          </p:cNvSpPr>
          <p:nvPr>
            <p:ph type="sldNum" sz="quarter" idx="12"/>
          </p:nvPr>
        </p:nvSpPr>
        <p:spPr/>
        <p:txBody>
          <a:bodyPr/>
          <a:lstStyle/>
          <a:p>
            <a:fld id="{442AD375-037F-43D0-B059-5172DA06796A}" type="slidenum">
              <a:rPr lang="de-CH" smtClean="0"/>
              <a:t>26</a:t>
            </a:fld>
            <a:endParaRPr lang="de-CH" dirty="0"/>
          </a:p>
        </p:txBody>
      </p:sp>
    </p:spTree>
    <p:extLst>
      <p:ext uri="{BB962C8B-B14F-4D97-AF65-F5344CB8AC3E}">
        <p14:creationId xmlns:p14="http://schemas.microsoft.com/office/powerpoint/2010/main" val="4160024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16" fill="hold"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 calcmode="lin" valueType="num">
                                      <p:cBhvr>
                                        <p:cTn id="34"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5"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6" dur="500"/>
                                        <p:tgtEl>
                                          <p:spTgt spid="3">
                                            <p:txEl>
                                              <p:pRg st="5" end="5"/>
                                            </p:txEl>
                                          </p:spTgt>
                                        </p:tgtEl>
                                      </p:cBhvr>
                                    </p:animEffect>
                                  </p:childTnLst>
                                </p:cTn>
                              </p:par>
                              <p:par>
                                <p:cTn id="37" presetID="53" presetClass="entr" presetSubtype="16" fill="hold"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p:cTn id="39"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0"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41" dur="500"/>
                                        <p:tgtEl>
                                          <p:spTgt spid="3">
                                            <p:txEl>
                                              <p:pRg st="6" end="6"/>
                                            </p:txEl>
                                          </p:spTgt>
                                        </p:tgtEl>
                                      </p:cBhvr>
                                    </p:animEffect>
                                  </p:childTnLst>
                                </p:cTn>
                              </p:par>
                              <p:par>
                                <p:cTn id="42" presetID="53" presetClass="entr" presetSubtype="16" fill="hold" nodeType="with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 calcmode="lin" valueType="num">
                                      <p:cBhvr>
                                        <p:cTn id="44"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5"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46" dur="500"/>
                                        <p:tgtEl>
                                          <p:spTgt spid="3">
                                            <p:txEl>
                                              <p:pRg st="7" end="7"/>
                                            </p:txEl>
                                          </p:spTgt>
                                        </p:tgtEl>
                                      </p:cBhvr>
                                    </p:animEffect>
                                  </p:childTnLst>
                                </p:cTn>
                              </p:par>
                              <p:par>
                                <p:cTn id="47" presetID="53" presetClass="entr" presetSubtype="16" fill="hold" nodeType="with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p:cTn id="49"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51" dur="500"/>
                                        <p:tgtEl>
                                          <p:spTgt spid="3">
                                            <p:txEl>
                                              <p:pRg st="8" end="8"/>
                                            </p:txEl>
                                          </p:spTgt>
                                        </p:tgtEl>
                                      </p:cBhvr>
                                    </p:animEffect>
                                  </p:childTnLst>
                                </p:cTn>
                              </p:par>
                              <p:par>
                                <p:cTn id="52" presetID="53" presetClass="entr" presetSubtype="16" fill="hold" nodeType="withEffect">
                                  <p:stCondLst>
                                    <p:cond delay="0"/>
                                  </p:stCondLst>
                                  <p:childTnLst>
                                    <p:set>
                                      <p:cBhvr>
                                        <p:cTn id="53" dur="1" fill="hold">
                                          <p:stCondLst>
                                            <p:cond delay="0"/>
                                          </p:stCondLst>
                                        </p:cTn>
                                        <p:tgtEl>
                                          <p:spTgt spid="3">
                                            <p:txEl>
                                              <p:pRg st="9" end="9"/>
                                            </p:txEl>
                                          </p:spTgt>
                                        </p:tgtEl>
                                        <p:attrNameLst>
                                          <p:attrName>style.visibility</p:attrName>
                                        </p:attrNameLst>
                                      </p:cBhvr>
                                      <p:to>
                                        <p:strVal val="visible"/>
                                      </p:to>
                                    </p:set>
                                    <p:anim calcmode="lin" valueType="num">
                                      <p:cBhvr>
                                        <p:cTn id="54"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55" dur="500" fill="hold"/>
                                        <p:tgtEl>
                                          <p:spTgt spid="3">
                                            <p:txEl>
                                              <p:pRg st="9" end="9"/>
                                            </p:txEl>
                                          </p:spTgt>
                                        </p:tgtEl>
                                        <p:attrNameLst>
                                          <p:attrName>ppt_h</p:attrName>
                                        </p:attrNameLst>
                                      </p:cBhvr>
                                      <p:tavLst>
                                        <p:tav tm="0">
                                          <p:val>
                                            <p:fltVal val="0"/>
                                          </p:val>
                                        </p:tav>
                                        <p:tav tm="100000">
                                          <p:val>
                                            <p:strVal val="#ppt_h"/>
                                          </p:val>
                                        </p:tav>
                                      </p:tavLst>
                                    </p:anim>
                                    <p:animEffect transition="in" filter="fade">
                                      <p:cBhvr>
                                        <p:cTn id="56"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06582" y="581892"/>
            <a:ext cx="7969874" cy="504700"/>
          </a:xfrm>
        </p:spPr>
        <p:txBody>
          <a:bodyPr/>
          <a:lstStyle/>
          <a:p>
            <a:r>
              <a:rPr lang="de-CH" dirty="0"/>
              <a:t>Verbot von </a:t>
            </a:r>
            <a:r>
              <a:rPr lang="de-CH" dirty="0" smtClean="0"/>
              <a:t>Vorauszahlungen</a:t>
            </a:r>
            <a:endParaRPr lang="en-GB" dirty="0"/>
          </a:p>
        </p:txBody>
      </p:sp>
      <p:sp>
        <p:nvSpPr>
          <p:cNvPr id="3" name="Inhaltsplatzhalter 2"/>
          <p:cNvSpPr>
            <a:spLocks noGrp="1"/>
          </p:cNvSpPr>
          <p:nvPr>
            <p:ph idx="1"/>
          </p:nvPr>
        </p:nvSpPr>
        <p:spPr/>
        <p:txBody>
          <a:bodyPr/>
          <a:lstStyle/>
          <a:p>
            <a:pPr marL="342900" indent="-342900">
              <a:buFont typeface="Symbol" panose="05050102010706020507" pitchFamily="18" charset="2"/>
              <a:buChar char="-"/>
            </a:pPr>
            <a:r>
              <a:rPr lang="de-CH" sz="1800" dirty="0" smtClean="0"/>
              <a:t>Verboten </a:t>
            </a:r>
            <a:r>
              <a:rPr lang="de-CH" sz="1800" dirty="0"/>
              <a:t>sind Lohnzahlungen im </a:t>
            </a:r>
            <a:r>
              <a:rPr lang="de-CH" sz="1800" dirty="0" smtClean="0"/>
              <a:t>Voraus (Mario Corti Situation), d.h. eine Zahlung, die erst in der Zukunft abgearbeitet wird</a:t>
            </a:r>
            <a:endParaRPr lang="de-CH" sz="1800" dirty="0"/>
          </a:p>
          <a:p>
            <a:pPr marL="342900" indent="-342900">
              <a:buFont typeface="Symbol" panose="05050102010706020507" pitchFamily="18" charset="2"/>
              <a:buChar char="-"/>
            </a:pPr>
            <a:r>
              <a:rPr lang="de-CH" sz="1800" dirty="0"/>
              <a:t>Antrittsprämien – </a:t>
            </a:r>
            <a:r>
              <a:rPr lang="de-CH" sz="1800" dirty="0">
                <a:solidFill>
                  <a:srgbClr val="00B0F0"/>
                </a:solidFill>
              </a:rPr>
              <a:t>neu </a:t>
            </a:r>
            <a:r>
              <a:rPr lang="de-CH" sz="1800" dirty="0">
                <a:solidFill>
                  <a:srgbClr val="FF0000"/>
                </a:solidFill>
              </a:rPr>
              <a:t>verboten</a:t>
            </a:r>
            <a:r>
              <a:rPr lang="de-CH" sz="1800" dirty="0">
                <a:solidFill>
                  <a:srgbClr val="00B0F0"/>
                </a:solidFill>
              </a:rPr>
              <a:t>, wenn keine nachweisbaren finanziellen Nachteile kompensiert </a:t>
            </a:r>
            <a:r>
              <a:rPr lang="de-CH" sz="1800" dirty="0" smtClean="0">
                <a:solidFill>
                  <a:srgbClr val="00B0F0"/>
                </a:solidFill>
              </a:rPr>
              <a:t>werden (d.h. Ausgleich von Verlusten, die der Arbeitnehmer erleidet, weil er am alten Ort Ansprüche auf aufgeschobene ("</a:t>
            </a:r>
            <a:r>
              <a:rPr lang="de-CH" sz="1800" dirty="0" err="1" smtClean="0">
                <a:solidFill>
                  <a:srgbClr val="00B0F0"/>
                </a:solidFill>
              </a:rPr>
              <a:t>deferred</a:t>
            </a:r>
            <a:r>
              <a:rPr lang="de-CH" sz="1800" dirty="0" smtClean="0">
                <a:solidFill>
                  <a:srgbClr val="00B0F0"/>
                </a:solidFill>
              </a:rPr>
              <a:t>") variable Lohnbestandteile verliert (Cash, Optionen, PSUs, RSUs)</a:t>
            </a:r>
          </a:p>
          <a:p>
            <a:pPr marL="342900" indent="-342900">
              <a:buFont typeface="Symbol" panose="05050102010706020507" pitchFamily="18" charset="2"/>
              <a:buChar char="-"/>
            </a:pPr>
            <a:r>
              <a:rPr lang="de-CH" sz="1800" dirty="0" smtClean="0"/>
              <a:t>Zulässig bleiben (mutmasslich):</a:t>
            </a:r>
          </a:p>
          <a:p>
            <a:pPr marL="642938" lvl="1" indent="-285750">
              <a:buFont typeface="Wingdings" panose="05000000000000000000" pitchFamily="2" charset="2"/>
              <a:buChar char="Ø"/>
            </a:pPr>
            <a:r>
              <a:rPr lang="de-CH" sz="1600" dirty="0" err="1"/>
              <a:t>Sign</a:t>
            </a:r>
            <a:r>
              <a:rPr lang="de-CH" sz="1600" dirty="0"/>
              <a:t> On Boni / garantierte Boni, die erst ausbezahlt werden, </a:t>
            </a:r>
            <a:r>
              <a:rPr lang="de-CH" sz="1600" dirty="0">
                <a:solidFill>
                  <a:srgbClr val="FF0000"/>
                </a:solidFill>
              </a:rPr>
              <a:t>nachdem</a:t>
            </a:r>
            <a:r>
              <a:rPr lang="de-CH" sz="1600" dirty="0"/>
              <a:t> der Arbeitnehmer eine gewisse Zeit gearbeitet hat (Retention)</a:t>
            </a:r>
          </a:p>
          <a:p>
            <a:pPr marL="642938" lvl="1" indent="-285750">
              <a:buFont typeface="Wingdings" panose="05000000000000000000" pitchFamily="2" charset="2"/>
              <a:buChar char="Ø"/>
            </a:pPr>
            <a:r>
              <a:rPr lang="de-CH" sz="1600" dirty="0" smtClean="0"/>
              <a:t>Zuteilung </a:t>
            </a:r>
            <a:r>
              <a:rPr lang="de-CH" sz="1600" dirty="0"/>
              <a:t>von gesperrten Aktien bei Arbeitsbeginn oder zu Beginn einer Vergütungsperiode oder andere (bedingte) Zahlungen, die zurückgefordert werden können (und würden</a:t>
            </a:r>
            <a:r>
              <a:rPr lang="de-CH" sz="1600" dirty="0" smtClean="0"/>
              <a:t>)</a:t>
            </a:r>
            <a:r>
              <a:rPr lang="de-CH" sz="1600" dirty="0"/>
              <a:t> </a:t>
            </a:r>
            <a:endParaRPr lang="de-CH" sz="1600" dirty="0" smtClean="0"/>
          </a:p>
          <a:p>
            <a:pPr marL="642938" lvl="1" indent="-285750">
              <a:buFont typeface="Wingdings" panose="05000000000000000000" pitchFamily="2" charset="2"/>
              <a:buChar char="Ø"/>
            </a:pPr>
            <a:r>
              <a:rPr lang="de-CH" sz="1600" dirty="0" smtClean="0"/>
              <a:t>Ersatz Umzugskosten (in die Schweiz)</a:t>
            </a:r>
            <a:endParaRPr lang="de-CH" sz="1600" dirty="0"/>
          </a:p>
          <a:p>
            <a:pPr marL="642938" lvl="1" indent="-285750">
              <a:buFont typeface="Wingdings" panose="05000000000000000000" pitchFamily="2" charset="2"/>
              <a:buChar char="Ø"/>
            </a:pPr>
            <a:endParaRPr lang="de-CH" sz="1600" dirty="0"/>
          </a:p>
        </p:txBody>
      </p:sp>
      <p:sp>
        <p:nvSpPr>
          <p:cNvPr id="4" name="Foliennummernplatzhalter 3"/>
          <p:cNvSpPr>
            <a:spLocks noGrp="1"/>
          </p:cNvSpPr>
          <p:nvPr>
            <p:ph type="sldNum" sz="quarter" idx="12"/>
          </p:nvPr>
        </p:nvSpPr>
        <p:spPr/>
        <p:txBody>
          <a:bodyPr/>
          <a:lstStyle/>
          <a:p>
            <a:fld id="{442AD375-037F-43D0-B059-5172DA06796A}" type="slidenum">
              <a:rPr lang="de-CH" smtClean="0"/>
              <a:t>27</a:t>
            </a:fld>
            <a:endParaRPr lang="de-CH" dirty="0"/>
          </a:p>
        </p:txBody>
      </p:sp>
    </p:spTree>
    <p:extLst>
      <p:ext uri="{BB962C8B-B14F-4D97-AF65-F5344CB8AC3E}">
        <p14:creationId xmlns:p14="http://schemas.microsoft.com/office/powerpoint/2010/main" val="232202951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06582" y="581892"/>
            <a:ext cx="7969874" cy="504700"/>
          </a:xfrm>
        </p:spPr>
        <p:txBody>
          <a:bodyPr/>
          <a:lstStyle/>
          <a:p>
            <a:r>
              <a:rPr lang="en-GB" dirty="0" err="1" smtClean="0"/>
              <a:t>Prämien</a:t>
            </a:r>
            <a:r>
              <a:rPr lang="en-GB" dirty="0" smtClean="0"/>
              <a:t> </a:t>
            </a:r>
            <a:r>
              <a:rPr lang="en-GB" dirty="0" err="1" smtClean="0"/>
              <a:t>für</a:t>
            </a:r>
            <a:r>
              <a:rPr lang="en-GB" dirty="0" smtClean="0"/>
              <a:t> </a:t>
            </a:r>
            <a:r>
              <a:rPr lang="en-GB" dirty="0" err="1" smtClean="0"/>
              <a:t>Unternehmensübernahmen</a:t>
            </a:r>
            <a:endParaRPr lang="en-GB" dirty="0"/>
          </a:p>
        </p:txBody>
      </p:sp>
      <p:sp>
        <p:nvSpPr>
          <p:cNvPr id="3" name="Inhaltsplatzhalter 2"/>
          <p:cNvSpPr>
            <a:spLocks noGrp="1"/>
          </p:cNvSpPr>
          <p:nvPr>
            <p:ph idx="1"/>
          </p:nvPr>
        </p:nvSpPr>
        <p:spPr/>
        <p:txBody>
          <a:bodyPr/>
          <a:lstStyle/>
          <a:p>
            <a:pPr marL="342900" lvl="1" indent="-342900">
              <a:buFont typeface="Symbol" panose="05050102010706020507" pitchFamily="18" charset="2"/>
              <a:buChar char="-"/>
            </a:pPr>
            <a:r>
              <a:rPr lang="de-CH" dirty="0"/>
              <a:t>Verboten sind Provisionen für die Übernahme oder Übertragung von Unternehmen oder Teilen davon</a:t>
            </a:r>
          </a:p>
          <a:p>
            <a:pPr marL="342900" indent="-342900">
              <a:buFont typeface="Symbol" panose="05050102010706020507" pitchFamily="18" charset="2"/>
              <a:buChar char="-"/>
            </a:pPr>
            <a:r>
              <a:rPr lang="de-CH" sz="1800" dirty="0" smtClean="0">
                <a:solidFill>
                  <a:srgbClr val="FF0000"/>
                </a:solidFill>
              </a:rPr>
              <a:t>Verboten</a:t>
            </a:r>
            <a:r>
              <a:rPr lang="de-CH" sz="1800" dirty="0" smtClean="0"/>
              <a:t> ist auch ein Bonus, der bei Übernahme der Gesellschaft selbst gezahlt würde</a:t>
            </a:r>
          </a:p>
          <a:p>
            <a:pPr marL="342900" indent="-342900">
              <a:buFont typeface="Symbol" panose="05050102010706020507" pitchFamily="18" charset="2"/>
              <a:buChar char="-"/>
            </a:pPr>
            <a:r>
              <a:rPr lang="de-CH" sz="1800" dirty="0" smtClean="0">
                <a:solidFill>
                  <a:srgbClr val="00B0F0"/>
                </a:solidFill>
              </a:rPr>
              <a:t>Zulässig</a:t>
            </a:r>
            <a:r>
              <a:rPr lang="de-CH" sz="1800" dirty="0" smtClean="0"/>
              <a:t> </a:t>
            </a:r>
            <a:r>
              <a:rPr lang="de-CH" sz="1800" dirty="0"/>
              <a:t>muss </a:t>
            </a:r>
            <a:r>
              <a:rPr lang="de-CH" sz="1800" dirty="0" smtClean="0"/>
              <a:t>bleiben</a:t>
            </a:r>
          </a:p>
          <a:p>
            <a:pPr marL="642938" lvl="1" indent="-285750">
              <a:buFont typeface="Wingdings" panose="05000000000000000000" pitchFamily="2" charset="2"/>
              <a:buChar char="Ø"/>
            </a:pPr>
            <a:r>
              <a:rPr lang="de-CH" sz="1600" dirty="0" smtClean="0"/>
              <a:t>ein </a:t>
            </a:r>
            <a:r>
              <a:rPr lang="de-CH" sz="1600" dirty="0"/>
              <a:t>M&amp;A Ziel in eine Bonusvereinbarung </a:t>
            </a:r>
            <a:r>
              <a:rPr lang="de-CH" sz="1600" dirty="0" smtClean="0"/>
              <a:t>einzubauen</a:t>
            </a:r>
          </a:p>
          <a:p>
            <a:pPr marL="642938" lvl="1" indent="-285750">
              <a:buFont typeface="Wingdings" panose="05000000000000000000" pitchFamily="2" charset="2"/>
              <a:buChar char="Ø"/>
            </a:pPr>
            <a:r>
              <a:rPr lang="de-CH" sz="1600" dirty="0" smtClean="0"/>
              <a:t>"</a:t>
            </a:r>
            <a:r>
              <a:rPr lang="de-CH" sz="1600" dirty="0" err="1" smtClean="0"/>
              <a:t>Accelerated</a:t>
            </a:r>
            <a:r>
              <a:rPr lang="de-CH" sz="1600" dirty="0" smtClean="0"/>
              <a:t> </a:t>
            </a:r>
            <a:r>
              <a:rPr lang="de-CH" sz="1600" dirty="0" err="1" smtClean="0"/>
              <a:t>Vesting</a:t>
            </a:r>
            <a:r>
              <a:rPr lang="de-CH" sz="1600" dirty="0" smtClean="0"/>
              <a:t>", d.h. aufgeschobene Vergütungsbestandteile werden fällig auf den Zeitpunkt einer Übernahme</a:t>
            </a:r>
          </a:p>
          <a:p>
            <a:pPr marL="642938" lvl="1" indent="-285750">
              <a:buFont typeface="Wingdings" panose="05000000000000000000" pitchFamily="2" charset="2"/>
              <a:buChar char="Ø"/>
            </a:pPr>
            <a:r>
              <a:rPr lang="de-CH" sz="1600" dirty="0" smtClean="0"/>
              <a:t>Retentionszahlungen bei Gegenleistung (keine Kündigung bis zu einem gewissen Zeitpunkt)</a:t>
            </a:r>
          </a:p>
          <a:p>
            <a:pPr marL="342900" lvl="1" indent="-342900">
              <a:buFont typeface="Symbol" panose="05050102010706020507" pitchFamily="18" charset="2"/>
              <a:buChar char="-"/>
            </a:pPr>
            <a:r>
              <a:rPr lang="de-CH" dirty="0"/>
              <a:t>Führt Unternehmensübernahme zum Verlust der Stelle (sog. Double </a:t>
            </a:r>
            <a:r>
              <a:rPr lang="de-CH" dirty="0" err="1"/>
              <a:t>trigger</a:t>
            </a:r>
            <a:r>
              <a:rPr lang="de-CH" dirty="0"/>
              <a:t> – Entschädigung) kann entsprechende Zahlung auch eine verbotene Abgangsentschädigung darstellen</a:t>
            </a:r>
          </a:p>
        </p:txBody>
      </p:sp>
      <p:sp>
        <p:nvSpPr>
          <p:cNvPr id="4" name="Foliennummernplatzhalter 3"/>
          <p:cNvSpPr>
            <a:spLocks noGrp="1"/>
          </p:cNvSpPr>
          <p:nvPr>
            <p:ph type="sldNum" sz="quarter" idx="12"/>
          </p:nvPr>
        </p:nvSpPr>
        <p:spPr/>
        <p:txBody>
          <a:bodyPr/>
          <a:lstStyle/>
          <a:p>
            <a:fld id="{442AD375-037F-43D0-B059-5172DA06796A}" type="slidenum">
              <a:rPr lang="de-CH" smtClean="0"/>
              <a:t>28</a:t>
            </a:fld>
            <a:endParaRPr lang="de-CH" dirty="0"/>
          </a:p>
        </p:txBody>
      </p:sp>
    </p:spTree>
    <p:extLst>
      <p:ext uri="{BB962C8B-B14F-4D97-AF65-F5344CB8AC3E}">
        <p14:creationId xmlns:p14="http://schemas.microsoft.com/office/powerpoint/2010/main" val="270320568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06582" y="581892"/>
            <a:ext cx="7969874" cy="504700"/>
          </a:xfrm>
        </p:spPr>
        <p:txBody>
          <a:bodyPr/>
          <a:lstStyle/>
          <a:p>
            <a:r>
              <a:rPr lang="de-CH" dirty="0" smtClean="0"/>
              <a:t>Entschädigung für Konkurrenzverbot</a:t>
            </a:r>
            <a:endParaRPr lang="en-GB" dirty="0"/>
          </a:p>
        </p:txBody>
      </p:sp>
      <p:sp>
        <p:nvSpPr>
          <p:cNvPr id="3" name="Inhaltsplatzhalter 2"/>
          <p:cNvSpPr>
            <a:spLocks noGrp="1"/>
          </p:cNvSpPr>
          <p:nvPr>
            <p:ph idx="1"/>
          </p:nvPr>
        </p:nvSpPr>
        <p:spPr/>
        <p:txBody>
          <a:bodyPr/>
          <a:lstStyle/>
          <a:p>
            <a:pPr marL="342900" indent="-342900">
              <a:buFont typeface="Symbol" panose="05050102010706020507" pitchFamily="18" charset="2"/>
              <a:buChar char="-"/>
            </a:pPr>
            <a:r>
              <a:rPr lang="de-CH" sz="1800" dirty="0" smtClean="0"/>
              <a:t>Neu </a:t>
            </a:r>
            <a:r>
              <a:rPr lang="de-CH" sz="1800" dirty="0"/>
              <a:t>erfasst vom Vergütungsbericht (</a:t>
            </a:r>
            <a:r>
              <a:rPr lang="de-CH" sz="1800" dirty="0" err="1"/>
              <a:t>revOR</a:t>
            </a:r>
            <a:r>
              <a:rPr lang="de-CH" sz="1800" dirty="0"/>
              <a:t> 734a Abs. 2 Ziff. 10)</a:t>
            </a:r>
          </a:p>
          <a:p>
            <a:pPr marL="342900" indent="-342900">
              <a:buFont typeface="Symbol" panose="05050102010706020507" pitchFamily="18" charset="2"/>
              <a:buChar char="-"/>
            </a:pPr>
            <a:r>
              <a:rPr lang="de-CH" sz="1800" dirty="0"/>
              <a:t>Verboten sind </a:t>
            </a:r>
            <a:r>
              <a:rPr lang="de-CH" sz="1800" dirty="0">
                <a:solidFill>
                  <a:srgbClr val="00B0F0"/>
                </a:solidFill>
              </a:rPr>
              <a:t>"Entschädigungen aufgrund eines Konkurrenzverbots, die den Durchschnitt der Vergütungen der letzten drei Geschäftsjahre übersteigen, oder aufgrund eines geschäftsmässig nicht begründeten Konkurrenzverbots"</a:t>
            </a:r>
          </a:p>
          <a:p>
            <a:pPr marL="342900" indent="-342900">
              <a:buFont typeface="Symbol" panose="05050102010706020507" pitchFamily="18" charset="2"/>
              <a:buChar char="-"/>
            </a:pPr>
            <a:r>
              <a:rPr lang="de-CH" sz="1800" dirty="0"/>
              <a:t>Konkurrenzverbot muss aus Sicht des Interesses der Gesellschaft begründet </a:t>
            </a:r>
            <a:r>
              <a:rPr lang="de-CH" sz="1800" dirty="0" smtClean="0"/>
              <a:t>sein; falls ja, ist auch Vereinbarung im Rahmen der Auflösung des Arbeitsverhältnisses zulässig (und Entschädigung arbeitsrechtlich zwingend)</a:t>
            </a:r>
            <a:endParaRPr lang="de-CH" sz="1800" dirty="0"/>
          </a:p>
          <a:p>
            <a:pPr marL="342900" indent="-342900">
              <a:buFont typeface="Symbol" panose="05050102010706020507" pitchFamily="18" charset="2"/>
              <a:buChar char="-"/>
            </a:pPr>
            <a:r>
              <a:rPr lang="de-CH" sz="1800" dirty="0"/>
              <a:t>Maximale Karenzentschädigung entsprechend einem durchschnittlichen Jahressalär (über drei Jahre) inklusive variable Vergütungen</a:t>
            </a:r>
          </a:p>
          <a:p>
            <a:pPr marL="342900" indent="-342900">
              <a:buFont typeface="Symbol" panose="05050102010706020507" pitchFamily="18" charset="2"/>
              <a:buChar char="-"/>
            </a:pPr>
            <a:r>
              <a:rPr lang="de-CH" sz="1800" dirty="0"/>
              <a:t>Entschädigung unzulässig, wenn Konkurrenzverbot wegfällt (OR 340c Abs. 2)</a:t>
            </a:r>
          </a:p>
        </p:txBody>
      </p:sp>
      <p:sp>
        <p:nvSpPr>
          <p:cNvPr id="4" name="Foliennummernplatzhalter 3"/>
          <p:cNvSpPr>
            <a:spLocks noGrp="1"/>
          </p:cNvSpPr>
          <p:nvPr>
            <p:ph type="sldNum" sz="quarter" idx="12"/>
          </p:nvPr>
        </p:nvSpPr>
        <p:spPr/>
        <p:txBody>
          <a:bodyPr/>
          <a:lstStyle/>
          <a:p>
            <a:fld id="{442AD375-037F-43D0-B059-5172DA06796A}" type="slidenum">
              <a:rPr lang="de-CH" smtClean="0"/>
              <a:t>29</a:t>
            </a:fld>
            <a:endParaRPr lang="de-CH" dirty="0"/>
          </a:p>
        </p:txBody>
      </p:sp>
    </p:spTree>
    <p:extLst>
      <p:ext uri="{BB962C8B-B14F-4D97-AF65-F5344CB8AC3E}">
        <p14:creationId xmlns:p14="http://schemas.microsoft.com/office/powerpoint/2010/main" val="7773770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Stand der Aktienrechtsreform</a:t>
            </a:r>
            <a:endParaRPr lang="en-GB" dirty="0"/>
          </a:p>
        </p:txBody>
      </p:sp>
      <p:sp>
        <p:nvSpPr>
          <p:cNvPr id="3" name="Inhaltsplatzhalter 2"/>
          <p:cNvSpPr>
            <a:spLocks noGrp="1"/>
          </p:cNvSpPr>
          <p:nvPr>
            <p:ph idx="1"/>
          </p:nvPr>
        </p:nvSpPr>
        <p:spPr/>
        <p:txBody>
          <a:bodyPr/>
          <a:lstStyle/>
          <a:p>
            <a:pPr lvl="2">
              <a:buFont typeface="Symbol" panose="05050102010706020507" pitchFamily="18" charset="2"/>
              <a:buChar char="-"/>
            </a:pPr>
            <a:r>
              <a:rPr lang="de-CH" sz="2000" dirty="0"/>
              <a:t>Verabschiedung durch Eidgenössische Räte am 19. Juni 2020</a:t>
            </a:r>
          </a:p>
          <a:p>
            <a:pPr lvl="2">
              <a:buFont typeface="Symbol" panose="05050102010706020507" pitchFamily="18" charset="2"/>
              <a:buChar char="-"/>
            </a:pPr>
            <a:r>
              <a:rPr lang="de-CH" sz="2000" dirty="0"/>
              <a:t>Der Bundesrat hat die Bestimmungen zu den Geschlechterrichtwerten und die Transparenzregeln im Rohstoffsektor auf den 1. Januar 2021 in Kraft </a:t>
            </a:r>
            <a:r>
              <a:rPr lang="de-CH" sz="2000" dirty="0" smtClean="0"/>
              <a:t>gesetzt</a:t>
            </a:r>
          </a:p>
          <a:p>
            <a:pPr lvl="2">
              <a:buFont typeface="Symbol" panose="05050102010706020507" pitchFamily="18" charset="2"/>
              <a:buChar char="-"/>
            </a:pPr>
            <a:r>
              <a:rPr lang="de-CH" sz="2000" dirty="0"/>
              <a:t>Die übrigen Anpassungen im Zusammenhang mit der Aktienrechtsrevision werden voraussichtlich im Jahr 2023 in Kraft </a:t>
            </a:r>
            <a:r>
              <a:rPr lang="de-CH" sz="2000" dirty="0" smtClean="0"/>
              <a:t>treten</a:t>
            </a:r>
          </a:p>
          <a:p>
            <a:pPr lvl="2">
              <a:buFont typeface="Symbol" panose="05050102010706020507" pitchFamily="18" charset="2"/>
              <a:buChar char="-"/>
            </a:pPr>
            <a:r>
              <a:rPr lang="de-CH" sz="2000" dirty="0"/>
              <a:t>Am 17. Februar 2021 eröffnet der Bundesrat die Vernehmlassung über die Änderung der </a:t>
            </a:r>
            <a:r>
              <a:rPr lang="de-CH" sz="2000" dirty="0" smtClean="0"/>
              <a:t>Handelsregisterverordnung</a:t>
            </a:r>
            <a:endParaRPr lang="sv-SE" sz="2000" dirty="0"/>
          </a:p>
        </p:txBody>
      </p:sp>
      <p:sp>
        <p:nvSpPr>
          <p:cNvPr id="4" name="Foliennummernplatzhalter 3"/>
          <p:cNvSpPr>
            <a:spLocks noGrp="1"/>
          </p:cNvSpPr>
          <p:nvPr>
            <p:ph type="sldNum" sz="quarter" idx="12"/>
          </p:nvPr>
        </p:nvSpPr>
        <p:spPr/>
        <p:txBody>
          <a:bodyPr/>
          <a:lstStyle/>
          <a:p>
            <a:fld id="{442AD375-037F-43D0-B059-5172DA06796A}" type="slidenum">
              <a:rPr lang="de-CH" smtClean="0"/>
              <a:t>3</a:t>
            </a:fld>
            <a:endParaRPr lang="de-CH" dirty="0"/>
          </a:p>
        </p:txBody>
      </p:sp>
    </p:spTree>
    <p:extLst>
      <p:ext uri="{BB962C8B-B14F-4D97-AF65-F5344CB8AC3E}">
        <p14:creationId xmlns:p14="http://schemas.microsoft.com/office/powerpoint/2010/main" val="305216248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06582" y="581892"/>
            <a:ext cx="7969874" cy="504700"/>
          </a:xfrm>
        </p:spPr>
        <p:txBody>
          <a:bodyPr/>
          <a:lstStyle/>
          <a:p>
            <a:r>
              <a:rPr lang="de-CH" dirty="0" smtClean="0"/>
              <a:t>Umsetzung im Arbeitsvertrag</a:t>
            </a:r>
            <a:endParaRPr lang="en-GB" dirty="0"/>
          </a:p>
        </p:txBody>
      </p:sp>
      <p:sp>
        <p:nvSpPr>
          <p:cNvPr id="3" name="Inhaltsplatzhalter 2"/>
          <p:cNvSpPr>
            <a:spLocks noGrp="1"/>
          </p:cNvSpPr>
          <p:nvPr>
            <p:ph idx="1"/>
          </p:nvPr>
        </p:nvSpPr>
        <p:spPr/>
        <p:txBody>
          <a:bodyPr/>
          <a:lstStyle/>
          <a:p>
            <a:r>
              <a:rPr lang="de-CH" b="1" dirty="0" err="1" smtClean="0"/>
              <a:t>VegüV</a:t>
            </a:r>
            <a:r>
              <a:rPr lang="de-CH" b="1" dirty="0" smtClean="0"/>
              <a:t> bzw. gesetzliche Regelungen gehen den Regelungen im Arbeitsvertrag vor (</a:t>
            </a:r>
            <a:r>
              <a:rPr lang="de-CH" b="1" dirty="0" err="1" smtClean="0"/>
              <a:t>VegüV</a:t>
            </a:r>
            <a:r>
              <a:rPr lang="de-CH" b="1" dirty="0" smtClean="0"/>
              <a:t> 28)</a:t>
            </a:r>
          </a:p>
          <a:p>
            <a:r>
              <a:rPr lang="de-CH" b="1" baseline="30000" dirty="0"/>
              <a:t>Art. 28 </a:t>
            </a:r>
            <a:r>
              <a:rPr lang="de-CH" baseline="30000" dirty="0"/>
              <a:t>Anpassung von altrechtlichen </a:t>
            </a:r>
            <a:r>
              <a:rPr lang="de-CH" baseline="30000" dirty="0" smtClean="0"/>
              <a:t>Arbeitsverträgen</a:t>
            </a:r>
          </a:p>
          <a:p>
            <a:r>
              <a:rPr lang="de-CH" baseline="30000" dirty="0" smtClean="0"/>
              <a:t>Die </a:t>
            </a:r>
            <a:r>
              <a:rPr lang="de-CH" baseline="30000" dirty="0"/>
              <a:t>im Zeitpunkt des Inkrafttretens dieser Verordnung bestehenden Arbeitsverträge sind innerhalb von zwei Jahren ab Inkrafttreten dieser Verordnung anzupassen. Nach Ablauf dieser Frist sind die Vorschriften dieser Verordnung auf alle Arbeitsverträge anwendbar.</a:t>
            </a:r>
            <a:endParaRPr lang="de-CH" b="1" dirty="0" smtClean="0"/>
          </a:p>
          <a:p>
            <a:r>
              <a:rPr lang="de-CH" b="1" dirty="0" smtClean="0"/>
              <a:t>Regelung im Arbeitsvertrag:</a:t>
            </a:r>
          </a:p>
          <a:p>
            <a:r>
              <a:rPr lang="de-CH" sz="1400" b="1" dirty="0" smtClean="0"/>
              <a:t>Genehmigung </a:t>
            </a:r>
            <a:r>
              <a:rPr lang="de-CH" sz="1400" b="1" dirty="0"/>
              <a:t>und Offenlegung sämtlicher </a:t>
            </a:r>
            <a:r>
              <a:rPr lang="de-CH" sz="1400" b="1" dirty="0" smtClean="0"/>
              <a:t>Vergütungen</a:t>
            </a:r>
          </a:p>
          <a:p>
            <a:r>
              <a:rPr lang="de-CH" sz="1200" dirty="0"/>
              <a:t>Der Arbeitnehmer nimmt zur Kenntnis und akzeptiert, dass (i) sämtliche Vergütungen im Zusammenhang mit diesem Arbeitsverhältnis gemäss den anwendbaren statutarischen Bestimmungen sowie der Verordnung gegen übermässige Vergütungen bei börsenkotierten Aktiengesellschaften vom 20. November 2013 (</a:t>
            </a:r>
            <a:r>
              <a:rPr lang="de-CH" sz="1200" dirty="0" err="1"/>
              <a:t>VegüV</a:t>
            </a:r>
            <a:r>
              <a:rPr lang="de-CH" sz="1200" dirty="0"/>
              <a:t>) bzw. der Bestimmungen des revidierten Obligationenrechts, sollten diese während der Dauer des Arbeitsverhältnisses die Bestimmungen des </a:t>
            </a:r>
            <a:r>
              <a:rPr lang="de-CH" sz="1200" dirty="0" err="1"/>
              <a:t>VegüV</a:t>
            </a:r>
            <a:r>
              <a:rPr lang="de-CH" sz="1200" dirty="0"/>
              <a:t> ersetzen, von der Generalversammlung der Arbeitgeberin genehmigt und (ii) im jährlichen Vergütungsbericht der Arbeitgeberin offengelegt werden müssen.</a:t>
            </a:r>
          </a:p>
          <a:p>
            <a:endParaRPr lang="de-CH" b="1" dirty="0"/>
          </a:p>
        </p:txBody>
      </p:sp>
      <p:sp>
        <p:nvSpPr>
          <p:cNvPr id="4" name="Foliennummernplatzhalter 3"/>
          <p:cNvSpPr>
            <a:spLocks noGrp="1"/>
          </p:cNvSpPr>
          <p:nvPr>
            <p:ph type="sldNum" sz="quarter" idx="12"/>
          </p:nvPr>
        </p:nvSpPr>
        <p:spPr/>
        <p:txBody>
          <a:bodyPr/>
          <a:lstStyle/>
          <a:p>
            <a:fld id="{442AD375-037F-43D0-B059-5172DA06796A}" type="slidenum">
              <a:rPr lang="de-CH" smtClean="0"/>
              <a:t>30</a:t>
            </a:fld>
            <a:endParaRPr lang="de-CH" dirty="0"/>
          </a:p>
        </p:txBody>
      </p:sp>
    </p:spTree>
    <p:extLst>
      <p:ext uri="{BB962C8B-B14F-4D97-AF65-F5344CB8AC3E}">
        <p14:creationId xmlns:p14="http://schemas.microsoft.com/office/powerpoint/2010/main" val="447794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p:cTn id="2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6" dur="500"/>
                                        <p:tgtEl>
                                          <p:spTgt spid="3">
                                            <p:txEl>
                                              <p:pRg st="3" end="3"/>
                                            </p:txEl>
                                          </p:spTgt>
                                        </p:tgtEl>
                                      </p:cBhvr>
                                    </p:animEffect>
                                  </p:childTnLst>
                                </p:cTn>
                              </p:par>
                              <p:par>
                                <p:cTn id="27" presetID="53" presetClass="entr" presetSubtype="16"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p:cTn id="2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1" dur="500"/>
                                        <p:tgtEl>
                                          <p:spTgt spid="3">
                                            <p:txEl>
                                              <p:pRg st="4" end="4"/>
                                            </p:txEl>
                                          </p:spTgt>
                                        </p:tgtEl>
                                      </p:cBhvr>
                                    </p:animEffect>
                                  </p:childTnLst>
                                </p:cTn>
                              </p:par>
                              <p:par>
                                <p:cTn id="32" presetID="53" presetClass="entr" presetSubtype="16" fill="hold"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 calcmode="lin" valueType="num">
                                      <p:cBhvr>
                                        <p:cTn id="34"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5"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
            </a:r>
            <a:br>
              <a:rPr lang="de-CH" dirty="0" smtClean="0"/>
            </a:br>
            <a:r>
              <a:rPr lang="de-CH" dirty="0"/>
              <a:t/>
            </a:r>
            <a:br>
              <a:rPr lang="de-CH" dirty="0"/>
            </a:br>
            <a:r>
              <a:rPr lang="de-CH" dirty="0" smtClean="0"/>
              <a:t/>
            </a:r>
            <a:br>
              <a:rPr lang="de-CH" dirty="0" smtClean="0"/>
            </a:br>
            <a:r>
              <a:rPr lang="de-CH" dirty="0" smtClean="0"/>
              <a:t>Fragen??</a:t>
            </a:r>
            <a:endParaRPr lang="de-CH" dirty="0"/>
          </a:p>
        </p:txBody>
      </p:sp>
      <p:sp>
        <p:nvSpPr>
          <p:cNvPr id="3" name="Inhaltsplatzhalter 2"/>
          <p:cNvSpPr>
            <a:spLocks noGrp="1"/>
          </p:cNvSpPr>
          <p:nvPr>
            <p:ph idx="1"/>
          </p:nvPr>
        </p:nvSpPr>
        <p:spPr/>
        <p:txBody>
          <a:bodyPr/>
          <a:lstStyle/>
          <a:p>
            <a:endParaRPr lang="de-CH" dirty="0" smtClean="0"/>
          </a:p>
          <a:p>
            <a:endParaRPr lang="de-CH" dirty="0"/>
          </a:p>
          <a:p>
            <a:endParaRPr lang="de-CH" dirty="0" smtClean="0"/>
          </a:p>
          <a:p>
            <a:endParaRPr lang="de-CH" dirty="0"/>
          </a:p>
          <a:p>
            <a:endParaRPr lang="de-CH" dirty="0" smtClean="0"/>
          </a:p>
          <a:p>
            <a:r>
              <a:rPr lang="de-CH" dirty="0"/>
              <a:t>	</a:t>
            </a:r>
            <a:r>
              <a:rPr lang="de-CH" dirty="0" smtClean="0"/>
              <a:t>	Vielen Dank für Ihre Aufmerksamkeit!</a:t>
            </a:r>
            <a:endParaRPr lang="de-CH" dirty="0"/>
          </a:p>
        </p:txBody>
      </p:sp>
      <p:sp>
        <p:nvSpPr>
          <p:cNvPr id="4" name="Foliennummernplatzhalter 3"/>
          <p:cNvSpPr>
            <a:spLocks noGrp="1"/>
          </p:cNvSpPr>
          <p:nvPr>
            <p:ph type="sldNum" sz="quarter" idx="12"/>
          </p:nvPr>
        </p:nvSpPr>
        <p:spPr/>
        <p:txBody>
          <a:bodyPr/>
          <a:lstStyle/>
          <a:p>
            <a:fld id="{442AD375-037F-43D0-B059-5172DA06796A}" type="slidenum">
              <a:rPr lang="de-CH" smtClean="0"/>
              <a:t>31</a:t>
            </a:fld>
            <a:endParaRPr lang="de-CH" dirty="0"/>
          </a:p>
        </p:txBody>
      </p:sp>
      <p:sp>
        <p:nvSpPr>
          <p:cNvPr id="5" name="Textplatzhalter 4"/>
          <p:cNvSpPr>
            <a:spLocks noGrp="1"/>
          </p:cNvSpPr>
          <p:nvPr>
            <p:ph type="body" sz="quarter" idx="13"/>
          </p:nvPr>
        </p:nvSpPr>
        <p:spPr/>
        <p:txBody>
          <a:bodyPr/>
          <a:lstStyle/>
          <a:p>
            <a:endParaRPr lang="de-CH"/>
          </a:p>
        </p:txBody>
      </p:sp>
    </p:spTree>
    <p:extLst>
      <p:ext uri="{BB962C8B-B14F-4D97-AF65-F5344CB8AC3E}">
        <p14:creationId xmlns:p14="http://schemas.microsoft.com/office/powerpoint/2010/main" val="3818159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3">
                                            <p:txEl>
                                              <p:pRg st="5" end="5"/>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Grundzüge der Reform (1/2)</a:t>
            </a:r>
            <a:endParaRPr lang="en-GB" dirty="0"/>
          </a:p>
        </p:txBody>
      </p:sp>
      <p:sp>
        <p:nvSpPr>
          <p:cNvPr id="3" name="Inhaltsplatzhalter 2"/>
          <p:cNvSpPr>
            <a:spLocks noGrp="1"/>
          </p:cNvSpPr>
          <p:nvPr>
            <p:ph idx="1"/>
          </p:nvPr>
        </p:nvSpPr>
        <p:spPr/>
        <p:txBody>
          <a:bodyPr/>
          <a:lstStyle/>
          <a:p>
            <a:pPr lvl="2">
              <a:buFont typeface="Symbol" panose="05050102010706020507" pitchFamily="18" charset="2"/>
              <a:buChar char="-"/>
            </a:pPr>
            <a:r>
              <a:rPr lang="de-CH" sz="2000" dirty="0"/>
              <a:t>Wahrung der Einheit des Aktienrechts, aber stärkere Differenzierung zwischen privaten und börsenkotierten Gesellschaften</a:t>
            </a:r>
          </a:p>
          <a:p>
            <a:pPr lvl="2">
              <a:buFont typeface="Symbol" panose="05050102010706020507" pitchFamily="18" charset="2"/>
              <a:buChar char="-"/>
            </a:pPr>
            <a:r>
              <a:rPr lang="de-CH" sz="2000" dirty="0" smtClean="0"/>
              <a:t>Keine </a:t>
            </a:r>
            <a:r>
              <a:rPr lang="de-CH" sz="2000" dirty="0"/>
              <a:t>bahnbrechenden Neuerungen – Flexibilisierung, administrative Vereinfachungen und Nutzbarmachung digitaler Möglichkeiten (GV und VR</a:t>
            </a:r>
            <a:r>
              <a:rPr lang="de-CH" sz="2000" dirty="0" smtClean="0"/>
              <a:t>)</a:t>
            </a:r>
          </a:p>
          <a:p>
            <a:pPr lvl="2">
              <a:buFont typeface="Symbol" panose="05050102010706020507" pitchFamily="18" charset="2"/>
              <a:buChar char="-"/>
            </a:pPr>
            <a:r>
              <a:rPr lang="de-CH" sz="2000" dirty="0"/>
              <a:t>Flexibilisierung Kapitalbasis – Festlegung Nennwert, Einführung des Kapitalbands, Regelung für Zwischendividenden, Aktienkapital auch in Fremdwährungen</a:t>
            </a:r>
          </a:p>
          <a:p>
            <a:pPr lvl="2">
              <a:buFont typeface="Symbol" panose="05050102010706020507" pitchFamily="18" charset="2"/>
              <a:buChar char="-"/>
            </a:pPr>
            <a:r>
              <a:rPr lang="de-CH" sz="2000" dirty="0"/>
              <a:t>Verbesserung der </a:t>
            </a:r>
            <a:r>
              <a:rPr lang="de-CH" sz="2000" dirty="0" smtClean="0"/>
              <a:t>Sanierungschancen</a:t>
            </a:r>
            <a:endParaRPr lang="de-CH" sz="2000" dirty="0"/>
          </a:p>
        </p:txBody>
      </p:sp>
      <p:sp>
        <p:nvSpPr>
          <p:cNvPr id="4" name="Foliennummernplatzhalter 3"/>
          <p:cNvSpPr>
            <a:spLocks noGrp="1"/>
          </p:cNvSpPr>
          <p:nvPr>
            <p:ph type="sldNum" sz="quarter" idx="12"/>
          </p:nvPr>
        </p:nvSpPr>
        <p:spPr/>
        <p:txBody>
          <a:bodyPr/>
          <a:lstStyle/>
          <a:p>
            <a:fld id="{442AD375-037F-43D0-B059-5172DA06796A}" type="slidenum">
              <a:rPr lang="de-CH" smtClean="0"/>
              <a:t>4</a:t>
            </a:fld>
            <a:endParaRPr lang="de-CH" dirty="0"/>
          </a:p>
        </p:txBody>
      </p:sp>
    </p:spTree>
    <p:extLst>
      <p:ext uri="{BB962C8B-B14F-4D97-AF65-F5344CB8AC3E}">
        <p14:creationId xmlns:p14="http://schemas.microsoft.com/office/powerpoint/2010/main" val="11725911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Grundzüge der Reform </a:t>
            </a:r>
            <a:r>
              <a:rPr lang="de-CH" dirty="0" smtClean="0"/>
              <a:t>(2/2</a:t>
            </a:r>
            <a:r>
              <a:rPr lang="de-CH" dirty="0"/>
              <a:t>)</a:t>
            </a:r>
            <a:endParaRPr lang="en-GB" dirty="0"/>
          </a:p>
        </p:txBody>
      </p:sp>
      <p:sp>
        <p:nvSpPr>
          <p:cNvPr id="3" name="Inhaltsplatzhalter 2"/>
          <p:cNvSpPr>
            <a:spLocks noGrp="1"/>
          </p:cNvSpPr>
          <p:nvPr>
            <p:ph idx="1"/>
          </p:nvPr>
        </p:nvSpPr>
        <p:spPr/>
        <p:txBody>
          <a:bodyPr/>
          <a:lstStyle/>
          <a:p>
            <a:pPr lvl="2">
              <a:buFont typeface="Symbol" panose="05050102010706020507" pitchFamily="18" charset="2"/>
              <a:buChar char="-"/>
            </a:pPr>
            <a:r>
              <a:rPr lang="de-CH" sz="2000" dirty="0"/>
              <a:t>Stärkung der Aktionärsrechte und des Minderheitenschutzes</a:t>
            </a:r>
          </a:p>
          <a:p>
            <a:pPr lvl="2">
              <a:buFont typeface="Symbol" panose="05050102010706020507" pitchFamily="18" charset="2"/>
              <a:buChar char="-"/>
            </a:pPr>
            <a:r>
              <a:rPr lang="de-CH" sz="2000" dirty="0"/>
              <a:t>Gesellschaftspolitische Themen – u. a. </a:t>
            </a:r>
            <a:r>
              <a:rPr lang="de-CH" sz="2000" dirty="0" smtClean="0"/>
              <a:t>Geschlechterrichtwerte</a:t>
            </a:r>
          </a:p>
          <a:p>
            <a:pPr lvl="2">
              <a:buFont typeface="Symbol" panose="05050102010706020507" pitchFamily="18" charset="2"/>
              <a:buChar char="-"/>
            </a:pPr>
            <a:r>
              <a:rPr lang="de-CH" sz="2000" dirty="0">
                <a:solidFill>
                  <a:srgbClr val="FF0000"/>
                </a:solidFill>
              </a:rPr>
              <a:t>Überführung der </a:t>
            </a:r>
            <a:r>
              <a:rPr lang="de-CH" sz="2000" dirty="0" err="1">
                <a:solidFill>
                  <a:srgbClr val="FF0000"/>
                </a:solidFill>
              </a:rPr>
              <a:t>VegüV</a:t>
            </a:r>
            <a:r>
              <a:rPr lang="de-CH" sz="2000" dirty="0">
                <a:solidFill>
                  <a:srgbClr val="FF0000"/>
                </a:solidFill>
              </a:rPr>
              <a:t> ins Obligationen- / </a:t>
            </a:r>
            <a:r>
              <a:rPr lang="de-CH" sz="2000" dirty="0" smtClean="0">
                <a:solidFill>
                  <a:srgbClr val="FF0000"/>
                </a:solidFill>
              </a:rPr>
              <a:t>Aktienrecht</a:t>
            </a:r>
          </a:p>
          <a:p>
            <a:pPr lvl="2">
              <a:buFont typeface="Symbol" panose="05050102010706020507" pitchFamily="18" charset="2"/>
              <a:buChar char="-"/>
            </a:pPr>
            <a:r>
              <a:rPr lang="de-CH" sz="2000" dirty="0"/>
              <a:t>Anpassung der Statuten und Reglemente an neues Recht innerhalb von zwei Jahren nach Inkrafttreten des neuen Rechts (Art. 2 der Übergangsbestimmungen)</a:t>
            </a:r>
          </a:p>
        </p:txBody>
      </p:sp>
      <p:sp>
        <p:nvSpPr>
          <p:cNvPr id="4" name="Foliennummernplatzhalter 3"/>
          <p:cNvSpPr>
            <a:spLocks noGrp="1"/>
          </p:cNvSpPr>
          <p:nvPr>
            <p:ph type="sldNum" sz="quarter" idx="12"/>
          </p:nvPr>
        </p:nvSpPr>
        <p:spPr/>
        <p:txBody>
          <a:bodyPr/>
          <a:lstStyle/>
          <a:p>
            <a:fld id="{442AD375-037F-43D0-B059-5172DA06796A}" type="slidenum">
              <a:rPr lang="de-CH" smtClean="0"/>
              <a:t>5</a:t>
            </a:fld>
            <a:endParaRPr lang="de-CH" dirty="0"/>
          </a:p>
        </p:txBody>
      </p:sp>
    </p:spTree>
    <p:extLst>
      <p:ext uri="{BB962C8B-B14F-4D97-AF65-F5344CB8AC3E}">
        <p14:creationId xmlns:p14="http://schemas.microsoft.com/office/powerpoint/2010/main" val="31450771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Übermässige Vergütungen</a:t>
            </a:r>
            <a:endParaRPr lang="en-GB" dirty="0"/>
          </a:p>
        </p:txBody>
      </p:sp>
      <p:sp>
        <p:nvSpPr>
          <p:cNvPr id="3" name="Inhaltsplatzhalter 2"/>
          <p:cNvSpPr>
            <a:spLocks noGrp="1"/>
          </p:cNvSpPr>
          <p:nvPr>
            <p:ph idx="1"/>
          </p:nvPr>
        </p:nvSpPr>
        <p:spPr/>
        <p:txBody>
          <a:bodyPr/>
          <a:lstStyle/>
          <a:p>
            <a:pPr lvl="2">
              <a:buFont typeface="Symbol" panose="05050102010706020507" pitchFamily="18" charset="2"/>
              <a:buChar char="-"/>
            </a:pPr>
            <a:r>
              <a:rPr lang="de-CH" sz="2000" dirty="0"/>
              <a:t>Annahme der Minder Initiative "gegen die </a:t>
            </a:r>
            <a:r>
              <a:rPr lang="de-CH" sz="2000" dirty="0" err="1"/>
              <a:t>Abzockerei</a:t>
            </a:r>
            <a:r>
              <a:rPr lang="de-CH" sz="2000" dirty="0"/>
              <a:t>" von Volk und Ständen im März 2013 als Folge gewisser </a:t>
            </a:r>
            <a:r>
              <a:rPr lang="de-CH" sz="2000" dirty="0" smtClean="0"/>
              <a:t>Exzesse </a:t>
            </a:r>
            <a:r>
              <a:rPr lang="de-CH" sz="2000" dirty="0"/>
              <a:t>(Percy Barnevik, Mario Corti, Daniel </a:t>
            </a:r>
            <a:r>
              <a:rPr lang="de-CH" sz="2000" dirty="0" err="1"/>
              <a:t>Vasella</a:t>
            </a:r>
            <a:r>
              <a:rPr lang="de-CH" sz="2000" dirty="0"/>
              <a:t>) </a:t>
            </a:r>
          </a:p>
          <a:p>
            <a:pPr lvl="2">
              <a:buFont typeface="Symbol" panose="05050102010706020507" pitchFamily="18" charset="2"/>
              <a:buChar char="-"/>
            </a:pPr>
            <a:r>
              <a:rPr lang="de-CH" sz="2000" dirty="0"/>
              <a:t>Art. 95 Abs. 3 BV</a:t>
            </a:r>
          </a:p>
          <a:p>
            <a:pPr lvl="2">
              <a:buFont typeface="Symbol" panose="05050102010706020507" pitchFamily="18" charset="2"/>
              <a:buChar char="-"/>
            </a:pPr>
            <a:r>
              <a:rPr lang="de-CH" sz="2000" dirty="0"/>
              <a:t>Inkrafttreten der </a:t>
            </a:r>
            <a:r>
              <a:rPr lang="de-CH" sz="2000" dirty="0" err="1"/>
              <a:t>bundesrätlichen</a:t>
            </a:r>
            <a:r>
              <a:rPr lang="de-CH" sz="2000" dirty="0"/>
              <a:t> "Verordnung gegen übermässige Vergütungen bei börsenkotierten Aktiengesellschaften (</a:t>
            </a:r>
            <a:r>
              <a:rPr lang="de-CH" sz="2000" dirty="0" err="1"/>
              <a:t>VegüV</a:t>
            </a:r>
            <a:r>
              <a:rPr lang="de-CH" sz="2000" dirty="0"/>
              <a:t>)" per 1. Januar </a:t>
            </a:r>
            <a:r>
              <a:rPr lang="de-CH" sz="2000" dirty="0" smtClean="0"/>
              <a:t>2014</a:t>
            </a:r>
          </a:p>
          <a:p>
            <a:pPr lvl="2">
              <a:buFont typeface="Symbol" panose="05050102010706020507" pitchFamily="18" charset="2"/>
              <a:buChar char="-"/>
            </a:pPr>
            <a:r>
              <a:rPr lang="de-CH" sz="2000" dirty="0"/>
              <a:t>Überführung ins Obligationenrecht per 1. Januar 2023 </a:t>
            </a:r>
            <a:r>
              <a:rPr lang="de-CH" sz="2000" dirty="0" smtClean="0"/>
              <a:t>(?)</a:t>
            </a:r>
            <a:endParaRPr lang="de-CH" sz="2000" dirty="0"/>
          </a:p>
        </p:txBody>
      </p:sp>
      <p:sp>
        <p:nvSpPr>
          <p:cNvPr id="4" name="Foliennummernplatzhalter 3"/>
          <p:cNvSpPr>
            <a:spLocks noGrp="1"/>
          </p:cNvSpPr>
          <p:nvPr>
            <p:ph type="sldNum" sz="quarter" idx="12"/>
          </p:nvPr>
        </p:nvSpPr>
        <p:spPr/>
        <p:txBody>
          <a:bodyPr/>
          <a:lstStyle/>
          <a:p>
            <a:fld id="{442AD375-037F-43D0-B059-5172DA06796A}" type="slidenum">
              <a:rPr lang="de-CH" smtClean="0"/>
              <a:t>6</a:t>
            </a:fld>
            <a:endParaRPr lang="de-CH" dirty="0"/>
          </a:p>
        </p:txBody>
      </p:sp>
    </p:spTree>
    <p:extLst>
      <p:ext uri="{BB962C8B-B14F-4D97-AF65-F5344CB8AC3E}">
        <p14:creationId xmlns:p14="http://schemas.microsoft.com/office/powerpoint/2010/main" val="11784120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Art. 95 Abs. 3 </a:t>
            </a:r>
            <a:r>
              <a:rPr lang="de-CH" dirty="0" smtClean="0"/>
              <a:t>BV (1/3)</a:t>
            </a:r>
            <a:endParaRPr lang="en-GB" dirty="0"/>
          </a:p>
        </p:txBody>
      </p:sp>
      <p:sp>
        <p:nvSpPr>
          <p:cNvPr id="3" name="Inhaltsplatzhalter 2"/>
          <p:cNvSpPr>
            <a:spLocks noGrp="1"/>
          </p:cNvSpPr>
          <p:nvPr>
            <p:ph idx="1"/>
          </p:nvPr>
        </p:nvSpPr>
        <p:spPr/>
        <p:txBody>
          <a:bodyPr/>
          <a:lstStyle/>
          <a:p>
            <a:r>
              <a:rPr lang="de-CH" dirty="0"/>
              <a:t>Zum Schutz der Volkswirtschaft, des Privateigentums und der Aktionärinnen und Aktionäre sowie im Sinne einer nachhaltigen Unternehmensführung regelt das Gesetz die im In- oder Ausland kotierten Schweizer Aktiengesellschaften nachfolgenden Grundsätzen:</a:t>
            </a:r>
          </a:p>
          <a:p>
            <a:pPr lvl="2" indent="-628650"/>
            <a:r>
              <a:rPr lang="de-CH" dirty="0">
                <a:solidFill>
                  <a:srgbClr val="FF0000"/>
                </a:solidFill>
              </a:rPr>
              <a:t>Die Generalversammlung stimmt jährlich über die Gesamtsumme aller Vergütungen (Geld und Wert der Sachleistungen) des Verwaltungsrates, der Geschäftsleitung</a:t>
            </a:r>
            <a:r>
              <a:rPr lang="de-CH" sz="2000" dirty="0"/>
              <a:t> und des Beirates ab. </a:t>
            </a:r>
          </a:p>
        </p:txBody>
      </p:sp>
      <p:sp>
        <p:nvSpPr>
          <p:cNvPr id="4" name="Foliennummernplatzhalter 3"/>
          <p:cNvSpPr>
            <a:spLocks noGrp="1"/>
          </p:cNvSpPr>
          <p:nvPr>
            <p:ph type="sldNum" sz="quarter" idx="12"/>
          </p:nvPr>
        </p:nvSpPr>
        <p:spPr/>
        <p:txBody>
          <a:bodyPr/>
          <a:lstStyle/>
          <a:p>
            <a:fld id="{442AD375-037F-43D0-B059-5172DA06796A}" type="slidenum">
              <a:rPr lang="de-CH" smtClean="0"/>
              <a:t>7</a:t>
            </a:fld>
            <a:endParaRPr lang="de-CH" dirty="0"/>
          </a:p>
        </p:txBody>
      </p:sp>
    </p:spTree>
    <p:extLst>
      <p:ext uri="{BB962C8B-B14F-4D97-AF65-F5344CB8AC3E}">
        <p14:creationId xmlns:p14="http://schemas.microsoft.com/office/powerpoint/2010/main" val="4209558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Art. 95 Abs. 3 </a:t>
            </a:r>
            <a:r>
              <a:rPr lang="de-CH" dirty="0" smtClean="0"/>
              <a:t>BV (2/3)</a:t>
            </a:r>
            <a:endParaRPr lang="en-GB" dirty="0"/>
          </a:p>
        </p:txBody>
      </p:sp>
      <p:sp>
        <p:nvSpPr>
          <p:cNvPr id="3" name="Inhaltsplatzhalter 2"/>
          <p:cNvSpPr>
            <a:spLocks noGrp="1"/>
          </p:cNvSpPr>
          <p:nvPr>
            <p:ph idx="1"/>
          </p:nvPr>
        </p:nvSpPr>
        <p:spPr/>
        <p:txBody>
          <a:bodyPr/>
          <a:lstStyle/>
          <a:p>
            <a:pPr marL="285750" indent="-285750">
              <a:buFont typeface="Symbol" panose="05050102010706020507" pitchFamily="18" charset="2"/>
              <a:buChar char="-"/>
            </a:pPr>
            <a:r>
              <a:rPr lang="de-CH" sz="1800" dirty="0"/>
              <a:t>Sie wählt jährlich die Verwaltungsratspräsidentin oder den Verwaltungsratspräsidenten und einzeln die </a:t>
            </a:r>
            <a:r>
              <a:rPr lang="de-CH" sz="1800" dirty="0" smtClean="0"/>
              <a:t>Mitglieder des </a:t>
            </a:r>
            <a:r>
              <a:rPr lang="de-CH" sz="1800" dirty="0"/>
              <a:t>Verwaltungsrates und des Vergütungsausschusses sowie die unabhängige Stimmrechtsvertreterin oder den unabhängigen Stimmrechtsvertreter. </a:t>
            </a:r>
          </a:p>
          <a:p>
            <a:pPr marL="285750" indent="-285750">
              <a:buFont typeface="Symbol" panose="05050102010706020507" pitchFamily="18" charset="2"/>
              <a:buChar char="-"/>
            </a:pPr>
            <a:r>
              <a:rPr lang="de-CH" sz="1800" dirty="0"/>
              <a:t>Die Pensionskassen stimmen im Interesse ihrer Versicherten ab und legen offen, wie sie gestimmt haben. </a:t>
            </a:r>
          </a:p>
          <a:p>
            <a:pPr marL="285750" indent="-285750">
              <a:buFont typeface="Symbol" panose="05050102010706020507" pitchFamily="18" charset="2"/>
              <a:buChar char="-"/>
            </a:pPr>
            <a:r>
              <a:rPr lang="de-CH" sz="1800" dirty="0"/>
              <a:t>Die Aktionärinnen und Aktionäre können elektronisch </a:t>
            </a:r>
            <a:r>
              <a:rPr lang="de-CH" sz="1800" dirty="0" smtClean="0"/>
              <a:t>fernabstimmen. </a:t>
            </a:r>
            <a:endParaRPr lang="de-CH" sz="1800" dirty="0"/>
          </a:p>
          <a:p>
            <a:pPr marL="285750" indent="-285750">
              <a:buFont typeface="Symbol" panose="05050102010706020507" pitchFamily="18" charset="2"/>
              <a:buChar char="-"/>
            </a:pPr>
            <a:r>
              <a:rPr lang="de-CH" sz="1800" dirty="0"/>
              <a:t>die Organ- und Depotstimmrechtsvertretung ist untersagt. </a:t>
            </a:r>
          </a:p>
        </p:txBody>
      </p:sp>
      <p:sp>
        <p:nvSpPr>
          <p:cNvPr id="4" name="Foliennummernplatzhalter 3"/>
          <p:cNvSpPr>
            <a:spLocks noGrp="1"/>
          </p:cNvSpPr>
          <p:nvPr>
            <p:ph type="sldNum" sz="quarter" idx="12"/>
          </p:nvPr>
        </p:nvSpPr>
        <p:spPr/>
        <p:txBody>
          <a:bodyPr/>
          <a:lstStyle/>
          <a:p>
            <a:fld id="{442AD375-037F-43D0-B059-5172DA06796A}" type="slidenum">
              <a:rPr lang="de-CH" smtClean="0"/>
              <a:t>8</a:t>
            </a:fld>
            <a:endParaRPr lang="de-CH" dirty="0"/>
          </a:p>
        </p:txBody>
      </p:sp>
    </p:spTree>
    <p:extLst>
      <p:ext uri="{BB962C8B-B14F-4D97-AF65-F5344CB8AC3E}">
        <p14:creationId xmlns:p14="http://schemas.microsoft.com/office/powerpoint/2010/main" val="2716006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Art. 95 Abs. 3 </a:t>
            </a:r>
            <a:r>
              <a:rPr lang="de-CH" dirty="0" smtClean="0"/>
              <a:t>BV (3/3)</a:t>
            </a:r>
            <a:endParaRPr lang="en-GB" dirty="0"/>
          </a:p>
        </p:txBody>
      </p:sp>
      <p:sp>
        <p:nvSpPr>
          <p:cNvPr id="3" name="Inhaltsplatzhalter 2"/>
          <p:cNvSpPr>
            <a:spLocks noGrp="1"/>
          </p:cNvSpPr>
          <p:nvPr>
            <p:ph idx="1"/>
          </p:nvPr>
        </p:nvSpPr>
        <p:spPr/>
        <p:txBody>
          <a:bodyPr/>
          <a:lstStyle/>
          <a:p>
            <a:pPr marL="285750" indent="-285750">
              <a:buFont typeface="Symbol" panose="05050102010706020507" pitchFamily="18" charset="2"/>
              <a:buChar char="-"/>
            </a:pPr>
            <a:r>
              <a:rPr lang="de-CH" sz="1800" dirty="0">
                <a:solidFill>
                  <a:srgbClr val="FF0000"/>
                </a:solidFill>
              </a:rPr>
              <a:t>Die Organmitglieder erhalten keine Abgangs- oder andere Entschädigung, keine Vergütung im Voraus, keine Prämie für Firmenkäufe und –</a:t>
            </a:r>
            <a:r>
              <a:rPr lang="de-CH" sz="1800" dirty="0" err="1">
                <a:solidFill>
                  <a:srgbClr val="FF0000"/>
                </a:solidFill>
              </a:rPr>
              <a:t>verkäufe</a:t>
            </a:r>
            <a:r>
              <a:rPr lang="de-CH" sz="1800" dirty="0">
                <a:solidFill>
                  <a:srgbClr val="FF0000"/>
                </a:solidFill>
              </a:rPr>
              <a:t> </a:t>
            </a:r>
            <a:r>
              <a:rPr lang="de-CH" sz="1800" dirty="0"/>
              <a:t>und keinen zusätzlichen Berater- oder Arbeitsvertrag von einer anderen Gesellschaft der Gruppe. </a:t>
            </a:r>
          </a:p>
          <a:p>
            <a:pPr marL="285750" indent="-285750">
              <a:buFont typeface="Symbol" panose="05050102010706020507" pitchFamily="18" charset="2"/>
              <a:buChar char="-"/>
            </a:pPr>
            <a:r>
              <a:rPr lang="de-CH" sz="1800" dirty="0"/>
              <a:t>Die Führung der Gesellschaft kann nicht an eine juristische Person delegiert werden.</a:t>
            </a:r>
          </a:p>
          <a:p>
            <a:pPr marL="285750" indent="-285750">
              <a:buFont typeface="Symbol" panose="05050102010706020507" pitchFamily="18" charset="2"/>
              <a:buChar char="-"/>
            </a:pPr>
            <a:r>
              <a:rPr lang="de-CH" sz="1800" dirty="0"/>
              <a:t>Die Statuten regeln die Höhe der Kredite, Darlehen und Renten an die </a:t>
            </a:r>
            <a:r>
              <a:rPr lang="de-CH" sz="1800" dirty="0" smtClean="0"/>
              <a:t>Organmitglieder</a:t>
            </a:r>
            <a:r>
              <a:rPr lang="de-CH" sz="1800" dirty="0"/>
              <a:t>, </a:t>
            </a:r>
            <a:r>
              <a:rPr lang="de-CH" sz="1800" dirty="0">
                <a:solidFill>
                  <a:srgbClr val="FF0000"/>
                </a:solidFill>
              </a:rPr>
              <a:t>deren Erfolgs- und Beteiligungspläne und deren Anzahl Mandate ausserhalb des Konzerns sowie die Dauer der Arbeitsverträge der Geschäftsleitungsmitglieder.</a:t>
            </a:r>
          </a:p>
          <a:p>
            <a:pPr marL="285750" indent="-285750">
              <a:buFont typeface="Symbol" panose="05050102010706020507" pitchFamily="18" charset="2"/>
              <a:buChar char="-"/>
            </a:pPr>
            <a:r>
              <a:rPr lang="de-CH" sz="1800" dirty="0" smtClean="0"/>
              <a:t>Widerhandlung </a:t>
            </a:r>
            <a:r>
              <a:rPr lang="de-CH" sz="1800" dirty="0"/>
              <a:t>gegen die Bestimmungen nach den Buchstaben a–c wird mit Freiheitsstrafe bis zu drei Jahren und Geldstrafe bis zu sechs Jahresvergütungen </a:t>
            </a:r>
            <a:r>
              <a:rPr lang="de-CH" sz="1800" dirty="0" smtClean="0"/>
              <a:t>bestraft.</a:t>
            </a:r>
            <a:endParaRPr lang="de-CH" sz="1800" dirty="0"/>
          </a:p>
        </p:txBody>
      </p:sp>
      <p:sp>
        <p:nvSpPr>
          <p:cNvPr id="4" name="Foliennummernplatzhalter 3"/>
          <p:cNvSpPr>
            <a:spLocks noGrp="1"/>
          </p:cNvSpPr>
          <p:nvPr>
            <p:ph type="sldNum" sz="quarter" idx="12"/>
          </p:nvPr>
        </p:nvSpPr>
        <p:spPr/>
        <p:txBody>
          <a:bodyPr/>
          <a:lstStyle/>
          <a:p>
            <a:fld id="{442AD375-037F-43D0-B059-5172DA06796A}" type="slidenum">
              <a:rPr lang="de-CH" smtClean="0"/>
              <a:t>9</a:t>
            </a:fld>
            <a:endParaRPr lang="de-CH" dirty="0"/>
          </a:p>
        </p:txBody>
      </p:sp>
    </p:spTree>
    <p:extLst>
      <p:ext uri="{BB962C8B-B14F-4D97-AF65-F5344CB8AC3E}">
        <p14:creationId xmlns:p14="http://schemas.microsoft.com/office/powerpoint/2010/main" val="1718671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itch Master (für interne Zwecke mit Hausschriften)">
  <a:themeElements>
    <a:clrScheme name="NKF">
      <a:dk1>
        <a:sysClr val="windowText" lastClr="000000"/>
      </a:dk1>
      <a:lt1>
        <a:sysClr val="window" lastClr="FFFFFF"/>
      </a:lt1>
      <a:dk2>
        <a:srgbClr val="E74054"/>
      </a:dk2>
      <a:lt2>
        <a:srgbClr val="F1F1F0"/>
      </a:lt2>
      <a:accent1>
        <a:srgbClr val="1B2762"/>
      </a:accent1>
      <a:accent2>
        <a:srgbClr val="767DA1"/>
      </a:accent2>
      <a:accent3>
        <a:srgbClr val="D1D4E0"/>
      </a:accent3>
      <a:accent4>
        <a:srgbClr val="77726D"/>
      </a:accent4>
      <a:accent5>
        <a:srgbClr val="928D88"/>
      </a:accent5>
      <a:accent6>
        <a:srgbClr val="C8C6C4"/>
      </a:accent6>
      <a:hlink>
        <a:srgbClr val="1B2762"/>
      </a:hlink>
      <a:folHlink>
        <a:srgbClr val="1B2762"/>
      </a:folHlink>
    </a:clrScheme>
    <a:fontScheme name="NKF: Graphik + Majesti Banner">
      <a:majorFont>
        <a:latin typeface="Majesti Banner Medium"/>
        <a:ea typeface=""/>
        <a:cs typeface=""/>
      </a:majorFont>
      <a:minorFont>
        <a:latin typeface="Graphik Regular"/>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spAutoFit/>
      </a:bodyPr>
      <a:lstStyle>
        <a:defPPr>
          <a:defRPr dirty="0" smtClean="0">
            <a:solidFill>
              <a:srgbClr val="1B2762"/>
            </a:solidFill>
          </a:defRPr>
        </a:defPPr>
      </a:lstStyle>
    </a:txDef>
  </a:objectDefaults>
  <a:extraClrSchemeLst/>
  <a:extLst>
    <a:ext uri="{05A4C25C-085E-4340-85A3-A5531E510DB2}">
      <thm15:themeFamily xmlns:thm15="http://schemas.microsoft.com/office/thememl/2012/main" name="31.05.2021_Pitch Master_Deutsch_interne Zwecke (Hausschrift)_Sectors.PPTX" id="{1835E0EC-1711-4E24-8245-5CCDED03DFB0}" vid="{3B314757-1B38-4F5C-993C-593CE87872A3}"/>
    </a:ext>
  </a:extLst>
</a:theme>
</file>

<file path=ppt/theme/theme2.xml><?xml version="1.0" encoding="utf-8"?>
<a:theme xmlns:a="http://schemas.openxmlformats.org/drawingml/2006/main" name="Office Theme">
  <a:themeElements>
    <a:clrScheme name="NKF">
      <a:dk1>
        <a:sysClr val="windowText" lastClr="000000"/>
      </a:dk1>
      <a:lt1>
        <a:sysClr val="window" lastClr="FFFFFF"/>
      </a:lt1>
      <a:dk2>
        <a:srgbClr val="E74054"/>
      </a:dk2>
      <a:lt2>
        <a:srgbClr val="F1F1F0"/>
      </a:lt2>
      <a:accent1>
        <a:srgbClr val="1B2762"/>
      </a:accent1>
      <a:accent2>
        <a:srgbClr val="767DA1"/>
      </a:accent2>
      <a:accent3>
        <a:srgbClr val="D1D4E0"/>
      </a:accent3>
      <a:accent4>
        <a:srgbClr val="77726D"/>
      </a:accent4>
      <a:accent5>
        <a:srgbClr val="928D88"/>
      </a:accent5>
      <a:accent6>
        <a:srgbClr val="C8C6C4"/>
      </a:accent6>
      <a:hlink>
        <a:srgbClr val="1B2762"/>
      </a:hlink>
      <a:folHlink>
        <a:srgbClr val="1B2762"/>
      </a:folHlink>
    </a:clrScheme>
    <a:fontScheme name="NKF">
      <a:majorFont>
        <a:latin typeface="Majesti Banner Medium"/>
        <a:ea typeface=""/>
        <a:cs typeface=""/>
      </a:majorFont>
      <a:minorFont>
        <a:latin typeface="Graphik Regular"/>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NKF">
      <a:dk1>
        <a:sysClr val="windowText" lastClr="000000"/>
      </a:dk1>
      <a:lt1>
        <a:sysClr val="window" lastClr="FFFFFF"/>
      </a:lt1>
      <a:dk2>
        <a:srgbClr val="E74054"/>
      </a:dk2>
      <a:lt2>
        <a:srgbClr val="F1F1F0"/>
      </a:lt2>
      <a:accent1>
        <a:srgbClr val="1B2762"/>
      </a:accent1>
      <a:accent2>
        <a:srgbClr val="767DA1"/>
      </a:accent2>
      <a:accent3>
        <a:srgbClr val="D1D4E0"/>
      </a:accent3>
      <a:accent4>
        <a:srgbClr val="77726D"/>
      </a:accent4>
      <a:accent5>
        <a:srgbClr val="928D88"/>
      </a:accent5>
      <a:accent6>
        <a:srgbClr val="C8C6C4"/>
      </a:accent6>
      <a:hlink>
        <a:srgbClr val="1B2762"/>
      </a:hlink>
      <a:folHlink>
        <a:srgbClr val="1B2762"/>
      </a:folHlink>
    </a:clrScheme>
    <a:fontScheme name="NKF">
      <a:majorFont>
        <a:latin typeface="Majesti Banner Medium"/>
        <a:ea typeface=""/>
        <a:cs typeface=""/>
      </a:majorFont>
      <a:minorFont>
        <a:latin typeface="Graphik Regular"/>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NKF_DE_Präsentations_Master_interne_Zwecke_Hausschriften</Template>
  <TotalTime>0</TotalTime>
  <Words>2646</Words>
  <Application>Microsoft Office PowerPoint</Application>
  <PresentationFormat>Bildschirmpräsentation (4:3)</PresentationFormat>
  <Paragraphs>236</Paragraphs>
  <Slides>31</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31</vt:i4>
      </vt:variant>
    </vt:vector>
  </HeadingPairs>
  <TitlesOfParts>
    <vt:vector size="37" baseType="lpstr">
      <vt:lpstr>Arial</vt:lpstr>
      <vt:lpstr>Graphik Regular</vt:lpstr>
      <vt:lpstr>Majesti Banner Medium</vt:lpstr>
      <vt:lpstr>Symbol</vt:lpstr>
      <vt:lpstr>Wingdings</vt:lpstr>
      <vt:lpstr>Pitch Master (für interne Zwecke mit Hausschriften)</vt:lpstr>
      <vt:lpstr>Vergütungsfragen in der Aktienrechtsrevision</vt:lpstr>
      <vt:lpstr>Inhaltsverzeichnis</vt:lpstr>
      <vt:lpstr>Stand der Aktienrechtsreform</vt:lpstr>
      <vt:lpstr>Grundzüge der Reform (1/2)</vt:lpstr>
      <vt:lpstr>Grundzüge der Reform (2/2)</vt:lpstr>
      <vt:lpstr>Übermässige Vergütungen</vt:lpstr>
      <vt:lpstr>Art. 95 Abs. 3 BV (1/3)</vt:lpstr>
      <vt:lpstr>Art. 95 Abs. 3 BV (2/3)</vt:lpstr>
      <vt:lpstr>Art. 95 Abs. 3 BV (3/3)</vt:lpstr>
      <vt:lpstr>Umsetzung in der VegüV und im revOR (1/10)</vt:lpstr>
      <vt:lpstr>Umsetzung in der VegüV und im revOR (2/10)</vt:lpstr>
      <vt:lpstr>Umsetzung in der VegüV und im revOR (3/10)</vt:lpstr>
      <vt:lpstr>Umsetzung in der VegüV und im revOR (4/10)</vt:lpstr>
      <vt:lpstr>Umsetzung in der VegüV und im revOR (5/10)</vt:lpstr>
      <vt:lpstr>Umsetzung in der VegüV und im revOR (6/10)</vt:lpstr>
      <vt:lpstr>Umsetzung in der VegüV und im revOR (7/10)</vt:lpstr>
      <vt:lpstr>Umsetzung in der VegüV und im revOR (8/10)</vt:lpstr>
      <vt:lpstr>Umsetzung in der VegüV und im revOR (9/10)</vt:lpstr>
      <vt:lpstr>Umsetzung in der VegüV und im revOR (10/10)</vt:lpstr>
      <vt:lpstr>Entscheidungshilfe zur Beurteilung von Zahlungen </vt:lpstr>
      <vt:lpstr>Unzulässige Vergütungen</vt:lpstr>
      <vt:lpstr>Verbot von Abgangsentschädigungen (1/5)</vt:lpstr>
      <vt:lpstr>Verbot von Abgangsentschädigungen (2/5)</vt:lpstr>
      <vt:lpstr>Verbot von Abgangsentschädigungen (3/5)</vt:lpstr>
      <vt:lpstr>Verbot von Abgangsentschädigungen (4/5)</vt:lpstr>
      <vt:lpstr>Verbot von Abgangsentschädigungen (5/5)</vt:lpstr>
      <vt:lpstr>Verbot von Vorauszahlungen</vt:lpstr>
      <vt:lpstr>Prämien für Unternehmensübernahmen</vt:lpstr>
      <vt:lpstr>Entschädigung für Konkurrenzverbot</vt:lpstr>
      <vt:lpstr>Umsetzung im Arbeitsvertrag</vt:lpstr>
      <vt:lpstr>   Fragen??</vt:lpstr>
    </vt:vector>
  </TitlesOfParts>
  <Company>Niederer Kraft Frey AG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Vergütungen und Aktienrechtsrevision</dc:title>
  <dc:creator>Nauer Alessandra</dc:creator>
  <cp:lastModifiedBy>Casutt Andreas</cp:lastModifiedBy>
  <cp:revision>87</cp:revision>
  <cp:lastPrinted>2021-09-10T07:53:43Z</cp:lastPrinted>
  <dcterms:created xsi:type="dcterms:W3CDTF">2021-06-18T07:50:51Z</dcterms:created>
  <dcterms:modified xsi:type="dcterms:W3CDTF">2021-09-13T16:53:05Z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