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812" r:id="rId2"/>
  </p:sldMasterIdLst>
  <p:notesMasterIdLst>
    <p:notesMasterId r:id="rId15"/>
  </p:notesMasterIdLst>
  <p:handoutMasterIdLst>
    <p:handoutMasterId r:id="rId16"/>
  </p:handoutMasterIdLst>
  <p:sldIdLst>
    <p:sldId id="588" r:id="rId3"/>
    <p:sldId id="592" r:id="rId4"/>
    <p:sldId id="608" r:id="rId5"/>
    <p:sldId id="609" r:id="rId6"/>
    <p:sldId id="606" r:id="rId7"/>
    <p:sldId id="604" r:id="rId8"/>
    <p:sldId id="605" r:id="rId9"/>
    <p:sldId id="607" r:id="rId10"/>
    <p:sldId id="598" r:id="rId11"/>
    <p:sldId id="597" r:id="rId12"/>
    <p:sldId id="596" r:id="rId13"/>
    <p:sldId id="282" r:id="rId1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KF Musterfolien" id="{DB1BC703-E5B0-4999-B505-CFA3907FCB9E}">
          <p14:sldIdLst>
            <p14:sldId id="588"/>
            <p14:sldId id="592"/>
            <p14:sldId id="608"/>
            <p14:sldId id="609"/>
            <p14:sldId id="606"/>
            <p14:sldId id="604"/>
            <p14:sldId id="605"/>
            <p14:sldId id="607"/>
            <p14:sldId id="598"/>
            <p14:sldId id="597"/>
            <p14:sldId id="596"/>
            <p14:sldId id="282"/>
          </p14:sldIdLst>
        </p14:section>
      </p14:sectionLst>
    </p:ext>
    <p:ext uri="{EFAFB233-063F-42B5-8137-9DF3F51BA10A}">
      <p15:sldGuideLst xmlns:p15="http://schemas.microsoft.com/office/powerpoint/2012/main">
        <p15:guide id="1" orient="horz" pos="1162" userDrawn="1">
          <p15:clr>
            <a:srgbClr val="A4A3A4"/>
          </p15:clr>
        </p15:guide>
        <p15:guide id="2" pos="3599" userDrawn="1">
          <p15:clr>
            <a:srgbClr val="A4A3A4"/>
          </p15:clr>
        </p15:guide>
        <p15:guide id="3" orient="horz" pos="1026" userDrawn="1">
          <p15:clr>
            <a:srgbClr val="A4A3A4"/>
          </p15:clr>
        </p15:guide>
        <p15:guide id="4" orient="horz" pos="527" userDrawn="1">
          <p15:clr>
            <a:srgbClr val="A4A3A4"/>
          </p15:clr>
        </p15:guide>
        <p15:guide id="5" orient="horz" pos="1480" userDrawn="1">
          <p15:clr>
            <a:srgbClr val="A4A3A4"/>
          </p15:clr>
        </p15:guide>
        <p15:guide id="6" orient="horz" pos="1706" userDrawn="1">
          <p15:clr>
            <a:srgbClr val="A4A3A4"/>
          </p15:clr>
        </p15:guide>
        <p15:guide id="7" orient="horz" pos="2750" userDrawn="1">
          <p15:clr>
            <a:srgbClr val="A4A3A4"/>
          </p15:clr>
        </p15:guide>
        <p15:guide id="8" orient="horz" pos="3203" userDrawn="1">
          <p15:clr>
            <a:srgbClr val="A4A3A4"/>
          </p15:clr>
        </p15:guide>
        <p15:guide id="9" pos="7105" userDrawn="1">
          <p15:clr>
            <a:srgbClr val="A4A3A4"/>
          </p15:clr>
        </p15:guide>
        <p15:guide id="11" pos="5111" userDrawn="1">
          <p15:clr>
            <a:srgbClr val="A4A3A4"/>
          </p15:clr>
        </p15:guide>
        <p15:guide id="12" pos="6292" userDrawn="1">
          <p15:clr>
            <a:srgbClr val="A4A3A4"/>
          </p15:clr>
        </p15:guide>
        <p15:guide id="13" pos="2025" userDrawn="1">
          <p15:clr>
            <a:srgbClr val="A4A3A4"/>
          </p15:clr>
        </p15:guide>
        <p15:guide id="14" orient="horz" pos="2069" userDrawn="1">
          <p15:clr>
            <a:srgbClr val="A4A3A4"/>
          </p15:clr>
        </p15:guide>
        <p15:guide id="15" orient="horz" pos="2568" userDrawn="1">
          <p15:clr>
            <a:srgbClr val="A4A3A4"/>
          </p15:clr>
        </p15:guide>
        <p15:guide id="16" orient="horz" pos="3445" userDrawn="1">
          <p15:clr>
            <a:srgbClr val="A4A3A4"/>
          </p15:clr>
        </p15:guide>
        <p15:guide id="17" orient="horz" pos="2840" userDrawn="1">
          <p15:clr>
            <a:srgbClr val="A4A3A4"/>
          </p15:clr>
        </p15:guide>
        <p15:guide id="18" pos="5655" userDrawn="1">
          <p15:clr>
            <a:srgbClr val="A4A3A4"/>
          </p15:clr>
        </p15:guide>
        <p15:guide id="19"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s da Silva Sandra" initials="MdSS" lastIdx="15" clrIdx="0">
    <p:extLst>
      <p:ext uri="{19B8F6BF-5375-455C-9EA6-DF929625EA0E}">
        <p15:presenceInfo xmlns:p15="http://schemas.microsoft.com/office/powerpoint/2012/main" userId="S-1-5-21-3324695499-2531753280-2755269626-163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762"/>
    <a:srgbClr val="E63D51"/>
    <a:srgbClr val="EC5661"/>
    <a:srgbClr val="928D88"/>
    <a:srgbClr val="F1F1F0"/>
    <a:srgbClr val="F5AAA4"/>
    <a:srgbClr val="EE6E70"/>
    <a:srgbClr val="F29792"/>
    <a:srgbClr val="F08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20" autoAdjust="0"/>
    <p:restoredTop sz="90508" autoAdjust="0"/>
  </p:normalViewPr>
  <p:slideViewPr>
    <p:cSldViewPr showGuides="1">
      <p:cViewPr varScale="1">
        <p:scale>
          <a:sx n="117" d="100"/>
          <a:sy n="117" d="100"/>
        </p:scale>
        <p:origin x="354" y="102"/>
      </p:cViewPr>
      <p:guideLst>
        <p:guide orient="horz" pos="1162"/>
        <p:guide pos="3599"/>
        <p:guide orient="horz" pos="1026"/>
        <p:guide orient="horz" pos="527"/>
        <p:guide orient="horz" pos="1480"/>
        <p:guide orient="horz" pos="1706"/>
        <p:guide orient="horz" pos="2750"/>
        <p:guide orient="horz" pos="3203"/>
        <p:guide pos="7105"/>
        <p:guide pos="5111"/>
        <p:guide pos="6292"/>
        <p:guide pos="2025"/>
        <p:guide orient="horz" pos="2069"/>
        <p:guide orient="horz" pos="2568"/>
        <p:guide orient="horz" pos="3445"/>
        <p:guide orient="horz" pos="2840"/>
        <p:guide pos="5655"/>
        <p:guide pos="3840"/>
      </p:guideLst>
    </p:cSldViewPr>
  </p:slideViewPr>
  <p:outlineViewPr>
    <p:cViewPr>
      <p:scale>
        <a:sx n="33" d="100"/>
        <a:sy n="33" d="100"/>
      </p:scale>
      <p:origin x="0" y="-2236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3" d="100"/>
          <a:sy n="53" d="100"/>
        </p:scale>
        <p:origin x="1740"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2479" y="249028"/>
            <a:ext cx="4282476" cy="336706"/>
          </a:xfrm>
          <a:prstGeom prst="rect">
            <a:avLst/>
          </a:prstGeom>
        </p:spPr>
        <p:txBody>
          <a:bodyPr vert="horz" lIns="0" tIns="0" rIns="0" bIns="0" rtlCol="0"/>
          <a:lstStyle>
            <a:lvl1pPr algn="l">
              <a:defRPr sz="1200"/>
            </a:lvl1pPr>
          </a:lstStyle>
          <a:p>
            <a:endParaRPr lang="de-CH" sz="1000" dirty="0">
              <a:latin typeface="Arial" panose="020B0604020202020204" pitchFamily="34" charset="0"/>
            </a:endParaRPr>
          </a:p>
        </p:txBody>
      </p:sp>
      <p:sp>
        <p:nvSpPr>
          <p:cNvPr id="3" name="Datumsplatzhalter 2"/>
          <p:cNvSpPr>
            <a:spLocks noGrp="1"/>
          </p:cNvSpPr>
          <p:nvPr>
            <p:ph type="dt" sz="quarter" idx="1"/>
          </p:nvPr>
        </p:nvSpPr>
        <p:spPr>
          <a:xfrm>
            <a:off x="5092527" y="249028"/>
            <a:ext cx="1232669" cy="336706"/>
          </a:xfrm>
          <a:prstGeom prst="rect">
            <a:avLst/>
          </a:prstGeom>
        </p:spPr>
        <p:txBody>
          <a:bodyPr vert="horz" lIns="0" tIns="0" rIns="0" bIns="0" rtlCol="0"/>
          <a:lstStyle>
            <a:lvl1pPr algn="r">
              <a:defRPr sz="1200"/>
            </a:lvl1pPr>
          </a:lstStyle>
          <a:p>
            <a:fld id="{D3AD8FE0-DA8D-4E18-B8A1-7AC4274A977A}" type="datetimeFigureOut">
              <a:rPr lang="de-CH" sz="1050" smtClean="0">
                <a:latin typeface="Arial" panose="020B0604020202020204" pitchFamily="34" charset="0"/>
              </a:rPr>
              <a:t>19.05.2022</a:t>
            </a:fld>
            <a:endParaRPr lang="de-CH" sz="1050" dirty="0">
              <a:latin typeface="Arial" panose="020B0604020202020204" pitchFamily="34" charset="0"/>
            </a:endParaRPr>
          </a:p>
        </p:txBody>
      </p:sp>
      <p:sp>
        <p:nvSpPr>
          <p:cNvPr id="4" name="Fußzeilenplatzhalter 3"/>
          <p:cNvSpPr>
            <a:spLocks noGrp="1"/>
          </p:cNvSpPr>
          <p:nvPr>
            <p:ph type="ftr" sz="quarter" idx="2"/>
          </p:nvPr>
        </p:nvSpPr>
        <p:spPr>
          <a:xfrm>
            <a:off x="472479" y="9215732"/>
            <a:ext cx="4282476" cy="359690"/>
          </a:xfrm>
          <a:prstGeom prst="rect">
            <a:avLst/>
          </a:prstGeom>
        </p:spPr>
        <p:txBody>
          <a:bodyPr vert="horz" lIns="0" tIns="0" rIns="0" bIns="0" rtlCol="0" anchor="b"/>
          <a:lstStyle>
            <a:lvl1pPr algn="l">
              <a:defRPr sz="1200"/>
            </a:lvl1pPr>
          </a:lstStyle>
          <a:p>
            <a:endParaRPr lang="de-CH" sz="1000" dirty="0">
              <a:latin typeface="Arial" panose="020B0604020202020204" pitchFamily="34" charset="0"/>
            </a:endParaRPr>
          </a:p>
        </p:txBody>
      </p:sp>
      <p:sp>
        <p:nvSpPr>
          <p:cNvPr id="5" name="Foliennummernplatzhalter 4"/>
          <p:cNvSpPr>
            <a:spLocks noGrp="1"/>
          </p:cNvSpPr>
          <p:nvPr>
            <p:ph type="sldNum" sz="quarter" idx="3"/>
          </p:nvPr>
        </p:nvSpPr>
        <p:spPr>
          <a:xfrm>
            <a:off x="5092527" y="9215734"/>
            <a:ext cx="1232669" cy="359688"/>
          </a:xfrm>
          <a:prstGeom prst="rect">
            <a:avLst/>
          </a:prstGeom>
        </p:spPr>
        <p:txBody>
          <a:bodyPr vert="horz" lIns="0" tIns="0" rIns="0" bIns="0" rtlCol="0" anchor="b"/>
          <a:lstStyle>
            <a:lvl1pPr algn="r">
              <a:defRPr sz="1200"/>
            </a:lvl1pPr>
          </a:lstStyle>
          <a:p>
            <a:fld id="{2CEDAA2C-602C-494B-9BFF-F0D7FF14E319}" type="slidenum">
              <a:rPr lang="de-CH" sz="1000" smtClean="0">
                <a:latin typeface="Arial" panose="020B0604020202020204" pitchFamily="34" charset="0"/>
              </a:rPr>
              <a:t>‹Nr.›</a:t>
            </a:fld>
            <a:endParaRPr lang="de-CH" sz="1000" dirty="0">
              <a:latin typeface="Arial" panose="020B0604020202020204" pitchFamily="34" charset="0"/>
            </a:endParaRPr>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615228" y="249028"/>
            <a:ext cx="3996977" cy="336705"/>
          </a:xfrm>
          <a:prstGeom prst="rect">
            <a:avLst/>
          </a:prstGeom>
        </p:spPr>
        <p:txBody>
          <a:bodyPr vert="horz" lIns="0" tIns="0" rIns="0" bIns="0" rtlCol="0"/>
          <a:lstStyle>
            <a:lvl1pPr algn="l">
              <a:defRPr sz="1000">
                <a:latin typeface="Arial" panose="020B0604020202020204" pitchFamily="34" charset="0"/>
              </a:defRPr>
            </a:lvl1pPr>
          </a:lstStyle>
          <a:p>
            <a:endParaRPr lang="de-CH" dirty="0"/>
          </a:p>
        </p:txBody>
      </p:sp>
      <p:sp>
        <p:nvSpPr>
          <p:cNvPr id="3" name="Datumsplatzhalter 2"/>
          <p:cNvSpPr>
            <a:spLocks noGrp="1"/>
          </p:cNvSpPr>
          <p:nvPr>
            <p:ph type="dt" idx="1"/>
          </p:nvPr>
        </p:nvSpPr>
        <p:spPr>
          <a:xfrm>
            <a:off x="4826330" y="249028"/>
            <a:ext cx="1356117" cy="336705"/>
          </a:xfrm>
          <a:prstGeom prst="rect">
            <a:avLst/>
          </a:prstGeom>
        </p:spPr>
        <p:txBody>
          <a:bodyPr vert="horz" lIns="0" tIns="0" rIns="0" bIns="0" rtlCol="0"/>
          <a:lstStyle>
            <a:lvl1pPr algn="r">
              <a:defRPr sz="1000">
                <a:latin typeface="Arial" panose="020B0604020202020204" pitchFamily="34" charset="0"/>
              </a:defRPr>
            </a:lvl1pPr>
          </a:lstStyle>
          <a:p>
            <a:fld id="{67103740-C717-4353-A962-7DFFEF2467DB}" type="datetimeFigureOut">
              <a:rPr lang="de-CH" smtClean="0"/>
              <a:pPr/>
              <a:t>19.05.2022</a:t>
            </a:fld>
            <a:endParaRPr lang="de-CH" dirty="0"/>
          </a:p>
        </p:txBody>
      </p:sp>
      <p:sp>
        <p:nvSpPr>
          <p:cNvPr id="4" name="Folienbildplatzhalter 3"/>
          <p:cNvSpPr>
            <a:spLocks noGrp="1" noRot="1" noChangeAspect="1"/>
          </p:cNvSpPr>
          <p:nvPr>
            <p:ph type="sldImg" idx="2"/>
          </p:nvPr>
        </p:nvSpPr>
        <p:spPr>
          <a:xfrm>
            <a:off x="-665163" y="757238"/>
            <a:ext cx="8128001" cy="4572000"/>
          </a:xfrm>
          <a:prstGeom prst="rect">
            <a:avLst/>
          </a:prstGeom>
          <a:noFill/>
          <a:ln w="3175">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15228" y="5500968"/>
            <a:ext cx="5567219" cy="3605424"/>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6" name="Fußzeilenplatzhalter 5"/>
          <p:cNvSpPr>
            <a:spLocks noGrp="1"/>
          </p:cNvSpPr>
          <p:nvPr>
            <p:ph type="ftr" sz="quarter" idx="4"/>
          </p:nvPr>
        </p:nvSpPr>
        <p:spPr>
          <a:xfrm>
            <a:off x="615228" y="9184564"/>
            <a:ext cx="3996977" cy="372303"/>
          </a:xfrm>
          <a:prstGeom prst="rect">
            <a:avLst/>
          </a:prstGeom>
        </p:spPr>
        <p:txBody>
          <a:bodyPr vert="horz" lIns="0" tIns="0" rIns="0" bIns="0" rtlCol="0" anchor="b"/>
          <a:lstStyle>
            <a:lvl1pPr algn="l">
              <a:defRPr sz="1000">
                <a:latin typeface="Arial" panose="020B0604020202020204" pitchFamily="34" charset="0"/>
              </a:defRPr>
            </a:lvl1pPr>
          </a:lstStyle>
          <a:p>
            <a:endParaRPr lang="de-CH" dirty="0"/>
          </a:p>
        </p:txBody>
      </p:sp>
      <p:sp>
        <p:nvSpPr>
          <p:cNvPr id="7" name="Foliennummernplatzhalter 6"/>
          <p:cNvSpPr>
            <a:spLocks noGrp="1"/>
          </p:cNvSpPr>
          <p:nvPr>
            <p:ph type="sldNum" sz="quarter" idx="5"/>
          </p:nvPr>
        </p:nvSpPr>
        <p:spPr>
          <a:xfrm>
            <a:off x="4826330" y="9184564"/>
            <a:ext cx="1356117" cy="372304"/>
          </a:xfrm>
          <a:prstGeom prst="rect">
            <a:avLst/>
          </a:prstGeom>
        </p:spPr>
        <p:txBody>
          <a:bodyPr vert="horz" lIns="0" tIns="0" rIns="0" bIns="0" rtlCol="0" anchor="b"/>
          <a:lstStyle>
            <a:lvl1pPr algn="r">
              <a:defRPr sz="1000">
                <a:latin typeface="Arial" panose="020B0604020202020204" pitchFamily="34" charset="0"/>
              </a:defRPr>
            </a:lvl1pPr>
          </a:lstStyle>
          <a:p>
            <a:fld id="{3A493298-6094-4361-B311-891E531296F6}"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Master" Target="../slideMasters/slideMaster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Master" Target="../slideMasters/slideMaster2.xml"/><Relationship Id="rId4" Type="http://schemas.openxmlformats.org/officeDocument/2006/relationships/image" Target="../media/image41.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2.xml"/><Relationship Id="rId5" Type="http://schemas.openxmlformats.org/officeDocument/2006/relationships/image" Target="../media/image44.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1946387" y="6348308"/>
            <a:ext cx="900000" cy="119385"/>
          </a:xfrm>
          <a:prstGeom prst="rect">
            <a:avLst/>
          </a:prstGeom>
        </p:spPr>
      </p:pic>
      <p:sp>
        <p:nvSpPr>
          <p:cNvPr id="12" name="Titel 11"/>
          <p:cNvSpPr>
            <a:spLocks noGrp="1"/>
          </p:cNvSpPr>
          <p:nvPr>
            <p:ph type="title" hasCustomPrompt="1"/>
          </p:nvPr>
        </p:nvSpPr>
        <p:spPr>
          <a:xfrm>
            <a:off x="835200" y="1817420"/>
            <a:ext cx="7925096" cy="504700"/>
          </a:xfrm>
        </p:spPr>
        <p:txBody>
          <a:bodyPr/>
          <a:lstStyle>
            <a:lvl1pPr algn="l">
              <a:defRPr sz="3500" b="1"/>
            </a:lvl1pPr>
          </a:lstStyle>
          <a:p>
            <a:r>
              <a:rPr lang="en-GB" noProof="0" dirty="0" smtClean="0"/>
              <a:t>Title</a:t>
            </a:r>
            <a:endParaRPr lang="en-GB" noProof="0" dirty="0"/>
          </a:p>
        </p:txBody>
      </p:sp>
      <p:sp>
        <p:nvSpPr>
          <p:cNvPr id="16" name="Textplatzhalter 15"/>
          <p:cNvSpPr>
            <a:spLocks noGrp="1"/>
          </p:cNvSpPr>
          <p:nvPr>
            <p:ph type="body" sz="quarter" idx="11" hasCustomPrompt="1"/>
          </p:nvPr>
        </p:nvSpPr>
        <p:spPr>
          <a:xfrm>
            <a:off x="835200" y="2855015"/>
            <a:ext cx="6529387" cy="718448"/>
          </a:xfrm>
        </p:spPr>
        <p:txBody>
          <a:bodyPr/>
          <a:lstStyle>
            <a:lvl1pPr>
              <a:defRPr baseline="0"/>
            </a:lvl1pPr>
          </a:lstStyle>
          <a:p>
            <a:r>
              <a:rPr lang="en-GB" noProof="0" dirty="0" smtClean="0"/>
              <a:t>These two lines are designed to carry subtitles, speakers or other information.</a:t>
            </a:r>
            <a:endParaRPr lang="en-GB" noProof="0" dirty="0"/>
          </a:p>
        </p:txBody>
      </p:sp>
      <p:sp>
        <p:nvSpPr>
          <p:cNvPr id="18" name="Inhaltsplatzhalter 17"/>
          <p:cNvSpPr>
            <a:spLocks noGrp="1"/>
          </p:cNvSpPr>
          <p:nvPr>
            <p:ph sz="quarter" idx="12" hasCustomPrompt="1"/>
          </p:nvPr>
        </p:nvSpPr>
        <p:spPr>
          <a:xfrm>
            <a:off x="835200" y="4725144"/>
            <a:ext cx="2976563" cy="215676"/>
          </a:xfrm>
        </p:spPr>
        <p:txBody>
          <a:bodyPr/>
          <a:lstStyle>
            <a:lvl1pPr>
              <a:defRPr lang="de-DE" sz="1400" kern="1200" baseline="0" dirty="0" smtClean="0">
                <a:solidFill>
                  <a:schemeClr val="accent4"/>
                </a:solidFill>
                <a:latin typeface="Arial" panose="020B0604020202020204" pitchFamily="34" charset="0"/>
                <a:ea typeface="+mn-ea"/>
                <a:cs typeface="+mn-cs"/>
              </a:defRPr>
            </a:lvl1pPr>
          </a:lstStyle>
          <a:p>
            <a:pPr lvl="0"/>
            <a:r>
              <a:rPr lang="de-DE" dirty="0" smtClean="0"/>
              <a:t>ZURICH </a:t>
            </a:r>
            <a:r>
              <a:rPr lang="de-CH" dirty="0" smtClean="0"/>
              <a:t>–</a:t>
            </a:r>
            <a:r>
              <a:rPr lang="de-DE" dirty="0" smtClean="0"/>
              <a:t> DATE</a:t>
            </a:r>
          </a:p>
        </p:txBody>
      </p:sp>
      <p:pic>
        <p:nvPicPr>
          <p:cNvPr id="7" name="Grafik 6">
            <a:extLst>
              <a:ext uri="{FF2B5EF4-FFF2-40B4-BE49-F238E27FC236}">
                <a16:creationId xmlns:a16="http://schemas.microsoft.com/office/drawing/2014/main" id="{FAE0AB96-23C2-4288-A7DE-8C57B02080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5200" y="606606"/>
            <a:ext cx="2518457" cy="158569"/>
          </a:xfrm>
          <a:prstGeom prst="rect">
            <a:avLst/>
          </a:prstGeom>
        </p:spPr>
      </p:pic>
    </p:spTree>
    <p:extLst>
      <p:ext uri="{BB962C8B-B14F-4D97-AF65-F5344CB8AC3E}">
        <p14:creationId xmlns:p14="http://schemas.microsoft.com/office/powerpoint/2010/main" val="25870086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82" userDrawn="1">
          <p15:clr>
            <a:srgbClr val="FBAE40"/>
          </p15:clr>
        </p15:guide>
        <p15:guide id="2" pos="3840" userDrawn="1">
          <p15:clr>
            <a:srgbClr val="FBAE40"/>
          </p15:clr>
        </p15:guide>
        <p15:guide id="3" pos="695" userDrawn="1">
          <p15:clr>
            <a:srgbClr val="FBAE40"/>
          </p15:clr>
        </p15:guide>
        <p15:guide id="4" orient="horz" pos="2251" userDrawn="1">
          <p15:clr>
            <a:srgbClr val="FBAE40"/>
          </p15:clr>
        </p15:guide>
        <p15:guide id="5" orient="horz" pos="1480" userDrawn="1">
          <p15:clr>
            <a:srgbClr val="FBAE40"/>
          </p15:clr>
        </p15:guide>
        <p15:guide id="6" orient="horz" pos="320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Our Values 2/3">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lvl1pPr>
              <a:defRPr/>
            </a:lvl1p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3" name="Textfeld 2"/>
          <p:cNvSpPr txBox="1"/>
          <p:nvPr userDrawn="1"/>
        </p:nvSpPr>
        <p:spPr>
          <a:xfrm>
            <a:off x="952501" y="692697"/>
            <a:ext cx="10293351" cy="276999"/>
          </a:xfrm>
          <a:prstGeom prst="rect">
            <a:avLst/>
          </a:prstGeom>
          <a:noFill/>
        </p:spPr>
        <p:txBody>
          <a:bodyPr wrap="square" lIns="0" tIns="0" rIns="0" bIns="0" rtlCol="0">
            <a:spAutoFit/>
          </a:bodyPr>
          <a:lstStyle/>
          <a:p>
            <a:endParaRPr lang="en-GB" sz="1800" dirty="0">
              <a:latin typeface="Arial" panose="020B0604020202020204" pitchFamily="34" charset="0"/>
            </a:endParaRPr>
          </a:p>
        </p:txBody>
      </p:sp>
      <p:sp>
        <p:nvSpPr>
          <p:cNvPr id="7" name="Textfeld 6"/>
          <p:cNvSpPr txBox="1"/>
          <p:nvPr userDrawn="1"/>
        </p:nvSpPr>
        <p:spPr>
          <a:xfrm>
            <a:off x="943200" y="293688"/>
            <a:ext cx="10293351" cy="190800"/>
          </a:xfrm>
          <a:prstGeom prst="rect">
            <a:avLst/>
          </a:prstGeom>
          <a:noFill/>
        </p:spPr>
        <p:txBody>
          <a:bodyPr wrap="square" lIns="0" tIns="0" rIns="0" bIns="0" rtlCol="0">
            <a:spAutoFit/>
          </a:bodyPr>
          <a:lstStyle/>
          <a:p>
            <a:pPr algn="l"/>
            <a:r>
              <a:rPr lang="en-GB" sz="1200" cap="all" baseline="0" noProof="0" dirty="0" smtClean="0">
                <a:solidFill>
                  <a:schemeClr val="tx2"/>
                </a:solidFill>
                <a:latin typeface="Arial" panose="020B0604020202020204" pitchFamily="34" charset="0"/>
              </a:rPr>
              <a:t>Our Values</a:t>
            </a:r>
          </a:p>
        </p:txBody>
      </p:sp>
      <p:sp>
        <p:nvSpPr>
          <p:cNvPr id="9" name="Textfeld 8"/>
          <p:cNvSpPr txBox="1"/>
          <p:nvPr userDrawn="1"/>
        </p:nvSpPr>
        <p:spPr>
          <a:xfrm>
            <a:off x="943200" y="583201"/>
            <a:ext cx="10293351" cy="492443"/>
          </a:xfrm>
          <a:prstGeom prst="rect">
            <a:avLst/>
          </a:prstGeom>
          <a:noFill/>
        </p:spPr>
        <p:txBody>
          <a:bodyPr wrap="square" lIns="0" tIns="0" rIns="0" bIns="0" rtlCol="0">
            <a:spAutoFit/>
          </a:bodyPr>
          <a:lstStyle/>
          <a:p>
            <a:pPr algn="l"/>
            <a:r>
              <a:rPr lang="en-GB" sz="3200" noProof="0" dirty="0" smtClean="0">
                <a:solidFill>
                  <a:schemeClr val="accent1"/>
                </a:solidFill>
                <a:latin typeface="Arial" panose="020B0604020202020204" pitchFamily="34" charset="0"/>
              </a:rPr>
              <a:t>The distinctive difference</a:t>
            </a:r>
          </a:p>
        </p:txBody>
      </p:sp>
      <p:sp>
        <p:nvSpPr>
          <p:cNvPr id="2" name="Textfeld 1"/>
          <p:cNvSpPr txBox="1"/>
          <p:nvPr userDrawn="1"/>
        </p:nvSpPr>
        <p:spPr>
          <a:xfrm>
            <a:off x="3514071" y="1773239"/>
            <a:ext cx="7766505" cy="3941079"/>
          </a:xfrm>
          <a:prstGeom prst="rect">
            <a:avLst/>
          </a:prstGeom>
          <a:noFill/>
        </p:spPr>
        <p:txBody>
          <a:bodyPr wrap="square" lIns="0" tIns="0" rIns="0" bIns="0" rtlCol="0">
            <a:spAutoFit/>
          </a:bodyPr>
          <a:lstStyle/>
          <a:p>
            <a:pPr>
              <a:lnSpc>
                <a:spcPct val="110000"/>
              </a:lnSpc>
              <a:spcAft>
                <a:spcPts val="900"/>
              </a:spcAft>
            </a:pPr>
            <a:r>
              <a:rPr lang="en-GB" sz="1600" noProof="0" dirty="0" smtClean="0">
                <a:solidFill>
                  <a:schemeClr val="accent1"/>
                </a:solidFill>
                <a:latin typeface="Arial" panose="020B0604020202020204" pitchFamily="34" charset="0"/>
              </a:rPr>
              <a:t>Partnership</a:t>
            </a:r>
          </a:p>
          <a:p>
            <a:pPr>
              <a:lnSpc>
                <a:spcPct val="110000"/>
              </a:lnSpc>
            </a:pPr>
            <a:r>
              <a:rPr lang="en-US" sz="1200" noProof="0" dirty="0" smtClean="0">
                <a:solidFill>
                  <a:schemeClr val="accent1"/>
                </a:solidFill>
                <a:latin typeface="Arial" panose="020B0604020202020204" pitchFamily="34" charset="0"/>
              </a:rPr>
              <a:t>"</a:t>
            </a:r>
            <a:r>
              <a:rPr lang="en-GB" sz="1200" noProof="0" dirty="0" smtClean="0">
                <a:solidFill>
                  <a:schemeClr val="accent1"/>
                </a:solidFill>
                <a:latin typeface="Arial" panose="020B0604020202020204" pitchFamily="34" charset="0"/>
              </a:rPr>
              <a:t>Niederer</a:t>
            </a:r>
            <a:r>
              <a:rPr lang="en-US" sz="1200" dirty="0" smtClean="0">
                <a:solidFill>
                  <a:schemeClr val="accent1"/>
                </a:solidFill>
                <a:latin typeface="Arial" panose="020B0604020202020204" pitchFamily="34" charset="0"/>
              </a:rPr>
              <a:t> </a:t>
            </a:r>
            <a:r>
              <a:rPr lang="en-US" sz="1200" dirty="0">
                <a:solidFill>
                  <a:schemeClr val="accent1"/>
                </a:solidFill>
                <a:latin typeface="Arial" panose="020B0604020202020204" pitchFamily="34" charset="0"/>
              </a:rPr>
              <a:t>fits in with our concept of a globally seamless service like no other. They always work at eye level and fit outstandingly well into teams</a:t>
            </a:r>
            <a:r>
              <a:rPr lang="en-US" sz="1200" dirty="0" smtClean="0">
                <a:solidFill>
                  <a:schemeClr val="accent1"/>
                </a:solidFill>
                <a:latin typeface="Arial" panose="020B0604020202020204" pitchFamily="34" charset="0"/>
              </a:rPr>
              <a:t>." </a:t>
            </a:r>
            <a:br>
              <a:rPr lang="en-US" sz="1200" dirty="0" smtClean="0">
                <a:solidFill>
                  <a:schemeClr val="accent1"/>
                </a:solidFill>
                <a:latin typeface="Arial" panose="020B0604020202020204" pitchFamily="34" charset="0"/>
              </a:rPr>
            </a:br>
            <a:r>
              <a:rPr lang="en-US" sz="1200" dirty="0" smtClean="0">
                <a:solidFill>
                  <a:srgbClr val="928D88"/>
                </a:solidFill>
                <a:latin typeface="Arial" panose="020B0604020202020204" pitchFamily="34" charset="0"/>
              </a:rPr>
              <a:t>(Partner in a Magic Circle law firm)</a:t>
            </a:r>
          </a:p>
          <a:p>
            <a:pPr>
              <a:lnSpc>
                <a:spcPct val="110000"/>
              </a:lnSpc>
            </a:pPr>
            <a:endParaRPr lang="en-US" sz="1600" dirty="0">
              <a:solidFill>
                <a:schemeClr val="accent1"/>
              </a:solidFill>
              <a:latin typeface="Arial" panose="020B0604020202020204" pitchFamily="34" charset="0"/>
            </a:endParaRPr>
          </a:p>
          <a:p>
            <a:pPr>
              <a:lnSpc>
                <a:spcPct val="110000"/>
              </a:lnSpc>
            </a:pPr>
            <a:endParaRPr lang="en-US" sz="1600" dirty="0">
              <a:solidFill>
                <a:schemeClr val="accent1"/>
              </a:solidFill>
              <a:latin typeface="Arial" panose="020B0604020202020204" pitchFamily="34" charset="0"/>
            </a:endParaRPr>
          </a:p>
          <a:p>
            <a:pPr>
              <a:lnSpc>
                <a:spcPct val="110000"/>
              </a:lnSpc>
              <a:spcAft>
                <a:spcPts val="900"/>
              </a:spcAft>
            </a:pPr>
            <a:r>
              <a:rPr lang="en-US" sz="1600" dirty="0" smtClean="0">
                <a:solidFill>
                  <a:schemeClr val="accent1"/>
                </a:solidFill>
                <a:latin typeface="Arial" panose="020B0604020202020204" pitchFamily="34" charset="0"/>
              </a:rPr>
              <a:t>Authenticity</a:t>
            </a:r>
            <a:endParaRPr lang="de-CH" sz="1600" noProof="0" dirty="0" smtClean="0">
              <a:solidFill>
                <a:schemeClr val="accent1"/>
              </a:solidFill>
              <a:latin typeface="Arial" panose="020B0604020202020204" pitchFamily="34" charset="0"/>
            </a:endParaRPr>
          </a:p>
          <a:p>
            <a:pPr>
              <a:lnSpc>
                <a:spcPct val="110000"/>
              </a:lnSpc>
            </a:pPr>
            <a:r>
              <a:rPr lang="en-US" sz="1200" dirty="0" smtClean="0">
                <a:solidFill>
                  <a:schemeClr val="accent1"/>
                </a:solidFill>
                <a:latin typeface="Arial" panose="020B0604020202020204" pitchFamily="34" charset="0"/>
              </a:rPr>
              <a:t>"They are a well-balanced team and don't overwhelm their clients with lots of legal jargon." </a:t>
            </a:r>
            <a:br>
              <a:rPr lang="en-US" sz="1200" dirty="0" smtClean="0">
                <a:solidFill>
                  <a:schemeClr val="accent1"/>
                </a:solidFill>
                <a:latin typeface="Arial" panose="020B0604020202020204" pitchFamily="34" charset="0"/>
              </a:rPr>
            </a:br>
            <a:r>
              <a:rPr lang="en-US" sz="1200" kern="1200" dirty="0" smtClean="0">
                <a:solidFill>
                  <a:srgbClr val="928D88"/>
                </a:solidFill>
                <a:latin typeface="Arial" panose="020B0604020202020204" pitchFamily="34" charset="0"/>
                <a:ea typeface="+mn-ea"/>
                <a:cs typeface="+mn-cs"/>
              </a:rPr>
              <a:t>(Client quote from IFLR)</a:t>
            </a:r>
          </a:p>
          <a:p>
            <a:pPr>
              <a:lnSpc>
                <a:spcPct val="110000"/>
              </a:lnSpc>
            </a:pPr>
            <a:endParaRPr lang="en-US" sz="1600" dirty="0" smtClean="0">
              <a:solidFill>
                <a:schemeClr val="accent1"/>
              </a:solidFill>
              <a:latin typeface="Arial" panose="020B0604020202020204" pitchFamily="34" charset="0"/>
            </a:endParaRPr>
          </a:p>
          <a:p>
            <a:pPr>
              <a:lnSpc>
                <a:spcPct val="110000"/>
              </a:lnSpc>
            </a:pPr>
            <a:endParaRPr lang="en-US" sz="1600" dirty="0">
              <a:solidFill>
                <a:schemeClr val="accent1"/>
              </a:solidFill>
              <a:latin typeface="Arial" panose="020B0604020202020204" pitchFamily="34" charset="0"/>
            </a:endParaRPr>
          </a:p>
          <a:p>
            <a:pPr>
              <a:lnSpc>
                <a:spcPct val="110000"/>
              </a:lnSpc>
              <a:spcAft>
                <a:spcPts val="900"/>
              </a:spcAft>
            </a:pPr>
            <a:r>
              <a:rPr lang="en-GB" sz="1600" noProof="0" dirty="0" smtClean="0">
                <a:solidFill>
                  <a:schemeClr val="accent1"/>
                </a:solidFill>
                <a:latin typeface="Arial" panose="020B0604020202020204" pitchFamily="34" charset="0"/>
              </a:rPr>
              <a:t>Innovation</a:t>
            </a:r>
            <a:r>
              <a:rPr lang="de-CH" sz="1600" noProof="0" dirty="0" smtClean="0">
                <a:solidFill>
                  <a:schemeClr val="accent1"/>
                </a:solidFill>
                <a:latin typeface="Arial" panose="020B0604020202020204" pitchFamily="34" charset="0"/>
              </a:rPr>
              <a:t> </a:t>
            </a:r>
            <a:r>
              <a:rPr lang="en-GB" sz="1600" noProof="0" dirty="0" smtClean="0">
                <a:solidFill>
                  <a:schemeClr val="accent1"/>
                </a:solidFill>
                <a:latin typeface="Arial" panose="020B0604020202020204" pitchFamily="34" charset="0"/>
              </a:rPr>
              <a:t>through</a:t>
            </a:r>
            <a:r>
              <a:rPr lang="de-CH" sz="1600" noProof="0" dirty="0" smtClean="0">
                <a:solidFill>
                  <a:schemeClr val="accent1"/>
                </a:solidFill>
                <a:latin typeface="Arial" panose="020B0604020202020204" pitchFamily="34" charset="0"/>
              </a:rPr>
              <a:t> </a:t>
            </a:r>
            <a:r>
              <a:rPr lang="en-GB" sz="1600" noProof="0" dirty="0" smtClean="0">
                <a:solidFill>
                  <a:schemeClr val="accent1"/>
                </a:solidFill>
                <a:latin typeface="Arial" panose="020B0604020202020204" pitchFamily="34" charset="0"/>
              </a:rPr>
              <a:t>experience</a:t>
            </a:r>
          </a:p>
          <a:p>
            <a:pPr>
              <a:lnSpc>
                <a:spcPct val="110000"/>
              </a:lnSpc>
            </a:pPr>
            <a:r>
              <a:rPr lang="en-US" sz="1200" dirty="0" smtClean="0">
                <a:solidFill>
                  <a:schemeClr val="accent1"/>
                </a:solidFill>
                <a:latin typeface="Arial" panose="020B0604020202020204" pitchFamily="34" charset="0"/>
              </a:rPr>
              <a:t>"NKF </a:t>
            </a:r>
            <a:r>
              <a:rPr lang="en-US" sz="1200" dirty="0">
                <a:solidFill>
                  <a:schemeClr val="accent1"/>
                </a:solidFill>
                <a:latin typeface="Arial" panose="020B0604020202020204" pitchFamily="34" charset="0"/>
              </a:rPr>
              <a:t>is particularly </a:t>
            </a:r>
            <a:r>
              <a:rPr lang="en-GB" sz="1200" noProof="0" dirty="0">
                <a:solidFill>
                  <a:schemeClr val="accent1"/>
                </a:solidFill>
                <a:latin typeface="Arial" panose="020B0604020202020204" pitchFamily="34" charset="0"/>
              </a:rPr>
              <a:t>recognised</a:t>
            </a:r>
            <a:r>
              <a:rPr lang="en-US" sz="1200" dirty="0">
                <a:solidFill>
                  <a:schemeClr val="accent1"/>
                </a:solidFill>
                <a:latin typeface="Arial" panose="020B0604020202020204" pitchFamily="34" charset="0"/>
              </a:rPr>
              <a:t> for its </a:t>
            </a:r>
            <a:r>
              <a:rPr lang="en-US" sz="1200" dirty="0" smtClean="0">
                <a:solidFill>
                  <a:schemeClr val="accent1"/>
                </a:solidFill>
                <a:latin typeface="Arial" panose="020B0604020202020204" pitchFamily="34" charset="0"/>
              </a:rPr>
              <a:t>'experience </a:t>
            </a:r>
            <a:r>
              <a:rPr lang="en-US" sz="1200" dirty="0">
                <a:solidFill>
                  <a:schemeClr val="accent1"/>
                </a:solidFill>
                <a:latin typeface="Arial" panose="020B0604020202020204" pitchFamily="34" charset="0"/>
              </a:rPr>
              <a:t>in innovative and complex </a:t>
            </a:r>
            <a:r>
              <a:rPr lang="en-US" sz="1200" dirty="0" smtClean="0">
                <a:solidFill>
                  <a:schemeClr val="accent1"/>
                </a:solidFill>
                <a:latin typeface="Arial" panose="020B0604020202020204" pitchFamily="34" charset="0"/>
              </a:rPr>
              <a:t>matters'." </a:t>
            </a:r>
            <a:br>
              <a:rPr lang="en-US" sz="1200" dirty="0" smtClean="0">
                <a:solidFill>
                  <a:schemeClr val="accent1"/>
                </a:solidFill>
                <a:latin typeface="Arial" panose="020B0604020202020204" pitchFamily="34" charset="0"/>
              </a:rPr>
            </a:br>
            <a:r>
              <a:rPr lang="en-US" sz="1200" dirty="0" smtClean="0">
                <a:solidFill>
                  <a:srgbClr val="928D88"/>
                </a:solidFill>
                <a:latin typeface="Arial" panose="020B0604020202020204" pitchFamily="34" charset="0"/>
              </a:rPr>
              <a:t>(Legal 500)</a:t>
            </a:r>
          </a:p>
          <a:p>
            <a:endParaRPr lang="en-GB" sz="1800" dirty="0">
              <a:latin typeface="Arial" panose="020B0604020202020204" pitchFamily="34" charset="0"/>
            </a:endParaRPr>
          </a:p>
        </p:txBody>
      </p:sp>
      <p:cxnSp>
        <p:nvCxnSpPr>
          <p:cNvPr id="26"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10D131FE-186F-4BD0-8F01-70E60891A3F6}"/>
              </a:ext>
            </a:extLst>
          </p:cNvPr>
          <p:cNvGrpSpPr/>
          <p:nvPr userDrawn="1"/>
        </p:nvGrpSpPr>
        <p:grpSpPr>
          <a:xfrm>
            <a:off x="-1951881" y="1424108"/>
            <a:ext cx="4735513" cy="4735513"/>
            <a:chOff x="2209800" y="1424108"/>
            <a:chExt cx="4735513" cy="4735513"/>
          </a:xfrm>
        </p:grpSpPr>
        <p:grpSp>
          <p:nvGrpSpPr>
            <p:cNvPr id="28" name="Gruppieren 27">
              <a:extLst>
                <a:ext uri="{FF2B5EF4-FFF2-40B4-BE49-F238E27FC236}">
                  <a16:creationId xmlns:a16="http://schemas.microsoft.com/office/drawing/2014/main" id="{AE85DDAF-4BBC-44F1-99BF-E91F319A5AFE}"/>
                </a:ext>
              </a:extLst>
            </p:cNvPr>
            <p:cNvGrpSpPr/>
            <p:nvPr/>
          </p:nvGrpSpPr>
          <p:grpSpPr>
            <a:xfrm>
              <a:off x="2209800" y="1424108"/>
              <a:ext cx="4735513" cy="4735513"/>
              <a:chOff x="2209800" y="1424108"/>
              <a:chExt cx="4735513" cy="4735513"/>
            </a:xfrm>
          </p:grpSpPr>
          <p:sp>
            <p:nvSpPr>
              <p:cNvPr id="33" name="Freeform 5">
                <a:extLst>
                  <a:ext uri="{FF2B5EF4-FFF2-40B4-BE49-F238E27FC236}">
                    <a16:creationId xmlns:a16="http://schemas.microsoft.com/office/drawing/2014/main" id="{50DF121B-56FA-4D74-BCFF-B7066C590EA6}"/>
                  </a:ext>
                </a:extLst>
              </p:cNvPr>
              <p:cNvSpPr>
                <a:spLocks/>
              </p:cNvSpPr>
              <p:nvPr/>
            </p:nvSpPr>
            <p:spPr bwMode="auto">
              <a:xfrm>
                <a:off x="4595813" y="1544758"/>
                <a:ext cx="1919288" cy="1939925"/>
              </a:xfrm>
              <a:custGeom>
                <a:avLst/>
                <a:gdLst>
                  <a:gd name="T0" fmla="*/ 499 w 2012"/>
                  <a:gd name="T1" fmla="*/ 2034 h 2034"/>
                  <a:gd name="T2" fmla="*/ 499 w 2012"/>
                  <a:gd name="T3" fmla="*/ 2034 h 2034"/>
                  <a:gd name="T4" fmla="*/ 2012 w 2012"/>
                  <a:gd name="T5" fmla="*/ 1162 h 2034"/>
                  <a:gd name="T6" fmla="*/ 0 w 2012"/>
                  <a:gd name="T7" fmla="*/ 0 h 2034"/>
                  <a:gd name="T8" fmla="*/ 0 w 2012"/>
                  <a:gd name="T9" fmla="*/ 1745 h 2034"/>
                  <a:gd name="T10" fmla="*/ 499 w 2012"/>
                  <a:gd name="T11" fmla="*/ 2034 h 2034"/>
                </a:gdLst>
                <a:ahLst/>
                <a:cxnLst>
                  <a:cxn ang="0">
                    <a:pos x="T0" y="T1"/>
                  </a:cxn>
                  <a:cxn ang="0">
                    <a:pos x="T2" y="T3"/>
                  </a:cxn>
                  <a:cxn ang="0">
                    <a:pos x="T4" y="T5"/>
                  </a:cxn>
                  <a:cxn ang="0">
                    <a:pos x="T6" y="T7"/>
                  </a:cxn>
                  <a:cxn ang="0">
                    <a:pos x="T8" y="T9"/>
                  </a:cxn>
                  <a:cxn ang="0">
                    <a:pos x="T10" y="T11"/>
                  </a:cxn>
                </a:cxnLst>
                <a:rect l="0" t="0" r="r" b="b"/>
                <a:pathLst>
                  <a:path w="2012" h="2034">
                    <a:moveTo>
                      <a:pt x="499" y="2034"/>
                    </a:moveTo>
                    <a:lnTo>
                      <a:pt x="499" y="2034"/>
                    </a:lnTo>
                    <a:lnTo>
                      <a:pt x="2012" y="1162"/>
                    </a:lnTo>
                    <a:cubicBezTo>
                      <a:pt x="1581" y="427"/>
                      <a:pt x="852" y="6"/>
                      <a:pt x="0" y="0"/>
                    </a:cubicBezTo>
                    <a:lnTo>
                      <a:pt x="0" y="1745"/>
                    </a:lnTo>
                    <a:cubicBezTo>
                      <a:pt x="210" y="1751"/>
                      <a:pt x="389" y="1855"/>
                      <a:pt x="499" y="20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4" name="Freeform 6">
                <a:extLst>
                  <a:ext uri="{FF2B5EF4-FFF2-40B4-BE49-F238E27FC236}">
                    <a16:creationId xmlns:a16="http://schemas.microsoft.com/office/drawing/2014/main" id="{7C939A3E-8155-4271-88FB-3155F6E341AF}"/>
                  </a:ext>
                </a:extLst>
              </p:cNvPr>
              <p:cNvSpPr>
                <a:spLocks noEditPoints="1"/>
              </p:cNvSpPr>
              <p:nvPr/>
            </p:nvSpPr>
            <p:spPr bwMode="auto">
              <a:xfrm>
                <a:off x="2209800" y="1424108"/>
                <a:ext cx="4735513" cy="4735513"/>
              </a:xfrm>
              <a:custGeom>
                <a:avLst/>
                <a:gdLst>
                  <a:gd name="T0" fmla="*/ 2481 w 4963"/>
                  <a:gd name="T1" fmla="*/ 4963 h 4963"/>
                  <a:gd name="T2" fmla="*/ 2481 w 4963"/>
                  <a:gd name="T3" fmla="*/ 4963 h 4963"/>
                  <a:gd name="T4" fmla="*/ 1515 w 4963"/>
                  <a:gd name="T5" fmla="*/ 4767 h 4963"/>
                  <a:gd name="T6" fmla="*/ 726 w 4963"/>
                  <a:gd name="T7" fmla="*/ 4236 h 4963"/>
                  <a:gd name="T8" fmla="*/ 195 w 4963"/>
                  <a:gd name="T9" fmla="*/ 3447 h 4963"/>
                  <a:gd name="T10" fmla="*/ 0 w 4963"/>
                  <a:gd name="T11" fmla="*/ 2481 h 4963"/>
                  <a:gd name="T12" fmla="*/ 195 w 4963"/>
                  <a:gd name="T13" fmla="*/ 1514 h 4963"/>
                  <a:gd name="T14" fmla="*/ 726 w 4963"/>
                  <a:gd name="T15" fmla="*/ 725 h 4963"/>
                  <a:gd name="T16" fmla="*/ 1515 w 4963"/>
                  <a:gd name="T17" fmla="*/ 194 h 4963"/>
                  <a:gd name="T18" fmla="*/ 2481 w 4963"/>
                  <a:gd name="T19" fmla="*/ 0 h 4963"/>
                  <a:gd name="T20" fmla="*/ 3448 w 4963"/>
                  <a:gd name="T21" fmla="*/ 194 h 4963"/>
                  <a:gd name="T22" fmla="*/ 4237 w 4963"/>
                  <a:gd name="T23" fmla="*/ 725 h 4963"/>
                  <a:gd name="T24" fmla="*/ 4768 w 4963"/>
                  <a:gd name="T25" fmla="*/ 1514 h 4963"/>
                  <a:gd name="T26" fmla="*/ 4963 w 4963"/>
                  <a:gd name="T27" fmla="*/ 2481 h 4963"/>
                  <a:gd name="T28" fmla="*/ 4768 w 4963"/>
                  <a:gd name="T29" fmla="*/ 3447 h 4963"/>
                  <a:gd name="T30" fmla="*/ 4237 w 4963"/>
                  <a:gd name="T31" fmla="*/ 4236 h 4963"/>
                  <a:gd name="T32" fmla="*/ 3448 w 4963"/>
                  <a:gd name="T33" fmla="*/ 4767 h 4963"/>
                  <a:gd name="T34" fmla="*/ 2481 w 4963"/>
                  <a:gd name="T35" fmla="*/ 4963 h 4963"/>
                  <a:gd name="T36" fmla="*/ 2481 w 4963"/>
                  <a:gd name="T37" fmla="*/ 3 h 4963"/>
                  <a:gd name="T38" fmla="*/ 2481 w 4963"/>
                  <a:gd name="T39" fmla="*/ 3 h 4963"/>
                  <a:gd name="T40" fmla="*/ 1517 w 4963"/>
                  <a:gd name="T41" fmla="*/ 197 h 4963"/>
                  <a:gd name="T42" fmla="*/ 729 w 4963"/>
                  <a:gd name="T43" fmla="*/ 728 h 4963"/>
                  <a:gd name="T44" fmla="*/ 198 w 4963"/>
                  <a:gd name="T45" fmla="*/ 1516 h 4963"/>
                  <a:gd name="T46" fmla="*/ 3 w 4963"/>
                  <a:gd name="T47" fmla="*/ 2481 h 4963"/>
                  <a:gd name="T48" fmla="*/ 198 w 4963"/>
                  <a:gd name="T49" fmla="*/ 3445 h 4963"/>
                  <a:gd name="T50" fmla="*/ 729 w 4963"/>
                  <a:gd name="T51" fmla="*/ 4233 h 4963"/>
                  <a:gd name="T52" fmla="*/ 1517 w 4963"/>
                  <a:gd name="T53" fmla="*/ 4764 h 4963"/>
                  <a:gd name="T54" fmla="*/ 2481 w 4963"/>
                  <a:gd name="T55" fmla="*/ 4958 h 4963"/>
                  <a:gd name="T56" fmla="*/ 3446 w 4963"/>
                  <a:gd name="T57" fmla="*/ 4764 h 4963"/>
                  <a:gd name="T58" fmla="*/ 4234 w 4963"/>
                  <a:gd name="T59" fmla="*/ 4233 h 4963"/>
                  <a:gd name="T60" fmla="*/ 4765 w 4963"/>
                  <a:gd name="T61" fmla="*/ 3445 h 4963"/>
                  <a:gd name="T62" fmla="*/ 4959 w 4963"/>
                  <a:gd name="T63" fmla="*/ 2481 h 4963"/>
                  <a:gd name="T64" fmla="*/ 4765 w 4963"/>
                  <a:gd name="T65" fmla="*/ 1516 h 4963"/>
                  <a:gd name="T66" fmla="*/ 4234 w 4963"/>
                  <a:gd name="T67" fmla="*/ 728 h 4963"/>
                  <a:gd name="T68" fmla="*/ 3446 w 4963"/>
                  <a:gd name="T69" fmla="*/ 197 h 4963"/>
                  <a:gd name="T70" fmla="*/ 2481 w 4963"/>
                  <a:gd name="T71" fmla="*/ 3 h 4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63" h="4963">
                    <a:moveTo>
                      <a:pt x="2481" y="4963"/>
                    </a:moveTo>
                    <a:lnTo>
                      <a:pt x="2481" y="4963"/>
                    </a:lnTo>
                    <a:cubicBezTo>
                      <a:pt x="2146" y="4963"/>
                      <a:pt x="1821" y="4897"/>
                      <a:pt x="1515" y="4767"/>
                    </a:cubicBezTo>
                    <a:cubicBezTo>
                      <a:pt x="1220" y="4642"/>
                      <a:pt x="954" y="4463"/>
                      <a:pt x="726" y="4236"/>
                    </a:cubicBezTo>
                    <a:cubicBezTo>
                      <a:pt x="499" y="4008"/>
                      <a:pt x="320" y="3742"/>
                      <a:pt x="195" y="3447"/>
                    </a:cubicBezTo>
                    <a:cubicBezTo>
                      <a:pt x="65" y="3141"/>
                      <a:pt x="0" y="2816"/>
                      <a:pt x="0" y="2481"/>
                    </a:cubicBezTo>
                    <a:cubicBezTo>
                      <a:pt x="0" y="2145"/>
                      <a:pt x="65" y="1820"/>
                      <a:pt x="195" y="1514"/>
                    </a:cubicBezTo>
                    <a:cubicBezTo>
                      <a:pt x="320" y="1219"/>
                      <a:pt x="499" y="953"/>
                      <a:pt x="726" y="725"/>
                    </a:cubicBezTo>
                    <a:cubicBezTo>
                      <a:pt x="954" y="498"/>
                      <a:pt x="1220" y="319"/>
                      <a:pt x="1515" y="194"/>
                    </a:cubicBezTo>
                    <a:cubicBezTo>
                      <a:pt x="1821" y="64"/>
                      <a:pt x="2146" y="0"/>
                      <a:pt x="2481" y="0"/>
                    </a:cubicBezTo>
                    <a:cubicBezTo>
                      <a:pt x="2817" y="0"/>
                      <a:pt x="3142" y="64"/>
                      <a:pt x="3448" y="194"/>
                    </a:cubicBezTo>
                    <a:cubicBezTo>
                      <a:pt x="3743" y="319"/>
                      <a:pt x="4009" y="498"/>
                      <a:pt x="4237" y="725"/>
                    </a:cubicBezTo>
                    <a:cubicBezTo>
                      <a:pt x="4464" y="953"/>
                      <a:pt x="4643" y="1219"/>
                      <a:pt x="4768" y="1514"/>
                    </a:cubicBezTo>
                    <a:cubicBezTo>
                      <a:pt x="4898" y="1820"/>
                      <a:pt x="4963" y="2145"/>
                      <a:pt x="4963" y="2481"/>
                    </a:cubicBezTo>
                    <a:cubicBezTo>
                      <a:pt x="4963" y="2816"/>
                      <a:pt x="4898" y="3141"/>
                      <a:pt x="4768" y="3447"/>
                    </a:cubicBezTo>
                    <a:cubicBezTo>
                      <a:pt x="4643" y="3742"/>
                      <a:pt x="4464" y="4008"/>
                      <a:pt x="4237" y="4236"/>
                    </a:cubicBezTo>
                    <a:cubicBezTo>
                      <a:pt x="4009" y="4463"/>
                      <a:pt x="3743" y="4642"/>
                      <a:pt x="3448" y="4767"/>
                    </a:cubicBezTo>
                    <a:cubicBezTo>
                      <a:pt x="3142" y="4897"/>
                      <a:pt x="2817" y="4963"/>
                      <a:pt x="2481" y="4963"/>
                    </a:cubicBezTo>
                    <a:close/>
                    <a:moveTo>
                      <a:pt x="2481" y="3"/>
                    </a:moveTo>
                    <a:lnTo>
                      <a:pt x="2481" y="3"/>
                    </a:lnTo>
                    <a:cubicBezTo>
                      <a:pt x="2147" y="3"/>
                      <a:pt x="1822" y="68"/>
                      <a:pt x="1517" y="197"/>
                    </a:cubicBezTo>
                    <a:cubicBezTo>
                      <a:pt x="1222" y="322"/>
                      <a:pt x="957" y="501"/>
                      <a:pt x="729" y="728"/>
                    </a:cubicBezTo>
                    <a:cubicBezTo>
                      <a:pt x="502" y="956"/>
                      <a:pt x="323" y="1221"/>
                      <a:pt x="198" y="1516"/>
                    </a:cubicBezTo>
                    <a:cubicBezTo>
                      <a:pt x="69" y="1821"/>
                      <a:pt x="3" y="2146"/>
                      <a:pt x="3" y="2481"/>
                    </a:cubicBezTo>
                    <a:cubicBezTo>
                      <a:pt x="3" y="2815"/>
                      <a:pt x="69" y="3140"/>
                      <a:pt x="198" y="3445"/>
                    </a:cubicBezTo>
                    <a:cubicBezTo>
                      <a:pt x="323" y="3740"/>
                      <a:pt x="502" y="4005"/>
                      <a:pt x="729" y="4233"/>
                    </a:cubicBezTo>
                    <a:cubicBezTo>
                      <a:pt x="957" y="4460"/>
                      <a:pt x="1222" y="4639"/>
                      <a:pt x="1517" y="4764"/>
                    </a:cubicBezTo>
                    <a:cubicBezTo>
                      <a:pt x="1822" y="4893"/>
                      <a:pt x="2147" y="4958"/>
                      <a:pt x="2481" y="4958"/>
                    </a:cubicBezTo>
                    <a:cubicBezTo>
                      <a:pt x="2816" y="4958"/>
                      <a:pt x="3141" y="4893"/>
                      <a:pt x="3446" y="4764"/>
                    </a:cubicBezTo>
                    <a:cubicBezTo>
                      <a:pt x="3741" y="4639"/>
                      <a:pt x="4006" y="4460"/>
                      <a:pt x="4234" y="4233"/>
                    </a:cubicBezTo>
                    <a:cubicBezTo>
                      <a:pt x="4461" y="4005"/>
                      <a:pt x="4640" y="3740"/>
                      <a:pt x="4765" y="3445"/>
                    </a:cubicBezTo>
                    <a:cubicBezTo>
                      <a:pt x="4894" y="3140"/>
                      <a:pt x="4959" y="2815"/>
                      <a:pt x="4959" y="2481"/>
                    </a:cubicBezTo>
                    <a:cubicBezTo>
                      <a:pt x="4959" y="2146"/>
                      <a:pt x="4894" y="1821"/>
                      <a:pt x="4765" y="1516"/>
                    </a:cubicBezTo>
                    <a:cubicBezTo>
                      <a:pt x="4640" y="1221"/>
                      <a:pt x="4461" y="956"/>
                      <a:pt x="4234" y="728"/>
                    </a:cubicBezTo>
                    <a:cubicBezTo>
                      <a:pt x="4006" y="501"/>
                      <a:pt x="3741" y="322"/>
                      <a:pt x="3446" y="197"/>
                    </a:cubicBezTo>
                    <a:cubicBezTo>
                      <a:pt x="3141" y="68"/>
                      <a:pt x="2816" y="3"/>
                      <a:pt x="2481" y="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5" name="Freeform 7">
                <a:extLst>
                  <a:ext uri="{FF2B5EF4-FFF2-40B4-BE49-F238E27FC236}">
                    <a16:creationId xmlns:a16="http://schemas.microsoft.com/office/drawing/2014/main" id="{AD9DBD6C-54EB-4E7F-AF47-04103797B602}"/>
                  </a:ext>
                </a:extLst>
              </p:cNvPr>
              <p:cNvSpPr>
                <a:spLocks/>
              </p:cNvSpPr>
              <p:nvPr/>
            </p:nvSpPr>
            <p:spPr bwMode="auto">
              <a:xfrm>
                <a:off x="2638425" y="1544758"/>
                <a:ext cx="1919288" cy="1939925"/>
              </a:xfrm>
              <a:custGeom>
                <a:avLst/>
                <a:gdLst>
                  <a:gd name="T0" fmla="*/ 2011 w 2011"/>
                  <a:gd name="T1" fmla="*/ 1745 h 2034"/>
                  <a:gd name="T2" fmla="*/ 2011 w 2011"/>
                  <a:gd name="T3" fmla="*/ 1745 h 2034"/>
                  <a:gd name="T4" fmla="*/ 2011 w 2011"/>
                  <a:gd name="T5" fmla="*/ 0 h 2034"/>
                  <a:gd name="T6" fmla="*/ 0 w 2011"/>
                  <a:gd name="T7" fmla="*/ 1162 h 2034"/>
                  <a:gd name="T8" fmla="*/ 1513 w 2011"/>
                  <a:gd name="T9" fmla="*/ 2034 h 2034"/>
                  <a:gd name="T10" fmla="*/ 2011 w 2011"/>
                  <a:gd name="T11" fmla="*/ 1745 h 2034"/>
                </a:gdLst>
                <a:ahLst/>
                <a:cxnLst>
                  <a:cxn ang="0">
                    <a:pos x="T0" y="T1"/>
                  </a:cxn>
                  <a:cxn ang="0">
                    <a:pos x="T2" y="T3"/>
                  </a:cxn>
                  <a:cxn ang="0">
                    <a:pos x="T4" y="T5"/>
                  </a:cxn>
                  <a:cxn ang="0">
                    <a:pos x="T6" y="T7"/>
                  </a:cxn>
                  <a:cxn ang="0">
                    <a:pos x="T8" y="T9"/>
                  </a:cxn>
                  <a:cxn ang="0">
                    <a:pos x="T10" y="T11"/>
                  </a:cxn>
                </a:cxnLst>
                <a:rect l="0" t="0" r="r" b="b"/>
                <a:pathLst>
                  <a:path w="2011" h="2034">
                    <a:moveTo>
                      <a:pt x="2011" y="1745"/>
                    </a:moveTo>
                    <a:lnTo>
                      <a:pt x="2011" y="1745"/>
                    </a:lnTo>
                    <a:lnTo>
                      <a:pt x="2011" y="0"/>
                    </a:lnTo>
                    <a:cubicBezTo>
                      <a:pt x="1159" y="6"/>
                      <a:pt x="431" y="427"/>
                      <a:pt x="0" y="1162"/>
                    </a:cubicBezTo>
                    <a:lnTo>
                      <a:pt x="1513" y="2034"/>
                    </a:lnTo>
                    <a:cubicBezTo>
                      <a:pt x="1623" y="1855"/>
                      <a:pt x="1802" y="1751"/>
                      <a:pt x="2011" y="174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6" name="Freeform 8">
                <a:extLst>
                  <a:ext uri="{FF2B5EF4-FFF2-40B4-BE49-F238E27FC236}">
                    <a16:creationId xmlns:a16="http://schemas.microsoft.com/office/drawing/2014/main" id="{1B07A3B9-E60A-4925-8668-C5AAF8A06250}"/>
                  </a:ext>
                </a:extLst>
              </p:cNvPr>
              <p:cNvSpPr>
                <a:spLocks/>
              </p:cNvSpPr>
              <p:nvPr/>
            </p:nvSpPr>
            <p:spPr bwMode="auto">
              <a:xfrm>
                <a:off x="2220913" y="2686170"/>
                <a:ext cx="1843088" cy="2209800"/>
              </a:xfrm>
              <a:custGeom>
                <a:avLst/>
                <a:gdLst>
                  <a:gd name="T0" fmla="*/ 1931 w 1931"/>
                  <a:gd name="T1" fmla="*/ 871 h 2317"/>
                  <a:gd name="T2" fmla="*/ 1931 w 1931"/>
                  <a:gd name="T3" fmla="*/ 871 h 2317"/>
                  <a:gd name="T4" fmla="*/ 418 w 1931"/>
                  <a:gd name="T5" fmla="*/ 0 h 2317"/>
                  <a:gd name="T6" fmla="*/ 418 w 1931"/>
                  <a:gd name="T7" fmla="*/ 2317 h 2317"/>
                  <a:gd name="T8" fmla="*/ 1931 w 1931"/>
                  <a:gd name="T9" fmla="*/ 1446 h 2317"/>
                  <a:gd name="T10" fmla="*/ 1931 w 1931"/>
                  <a:gd name="T11" fmla="*/ 871 h 2317"/>
                </a:gdLst>
                <a:ahLst/>
                <a:cxnLst>
                  <a:cxn ang="0">
                    <a:pos x="T0" y="T1"/>
                  </a:cxn>
                  <a:cxn ang="0">
                    <a:pos x="T2" y="T3"/>
                  </a:cxn>
                  <a:cxn ang="0">
                    <a:pos x="T4" y="T5"/>
                  </a:cxn>
                  <a:cxn ang="0">
                    <a:pos x="T6" y="T7"/>
                  </a:cxn>
                  <a:cxn ang="0">
                    <a:pos x="T8" y="T9"/>
                  </a:cxn>
                  <a:cxn ang="0">
                    <a:pos x="T10" y="T11"/>
                  </a:cxn>
                </a:cxnLst>
                <a:rect l="0" t="0" r="r" b="b"/>
                <a:pathLst>
                  <a:path w="1931" h="2317">
                    <a:moveTo>
                      <a:pt x="1931" y="871"/>
                    </a:moveTo>
                    <a:lnTo>
                      <a:pt x="1931" y="871"/>
                    </a:lnTo>
                    <a:lnTo>
                      <a:pt x="418" y="0"/>
                    </a:lnTo>
                    <a:cubicBezTo>
                      <a:pt x="0" y="739"/>
                      <a:pt x="0" y="1578"/>
                      <a:pt x="418" y="2317"/>
                    </a:cubicBezTo>
                    <a:lnTo>
                      <a:pt x="1931" y="1446"/>
                    </a:lnTo>
                    <a:cubicBezTo>
                      <a:pt x="1832" y="1262"/>
                      <a:pt x="1832" y="1055"/>
                      <a:pt x="1931" y="87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7" name="Freeform 9">
                <a:extLst>
                  <a:ext uri="{FF2B5EF4-FFF2-40B4-BE49-F238E27FC236}">
                    <a16:creationId xmlns:a16="http://schemas.microsoft.com/office/drawing/2014/main" id="{2292726B-04A3-4F57-BFE7-E74D1F0AAE19}"/>
                  </a:ext>
                </a:extLst>
              </p:cNvPr>
              <p:cNvSpPr>
                <a:spLocks/>
              </p:cNvSpPr>
              <p:nvPr/>
            </p:nvSpPr>
            <p:spPr bwMode="auto">
              <a:xfrm>
                <a:off x="2638425" y="4097458"/>
                <a:ext cx="1919288" cy="1941513"/>
              </a:xfrm>
              <a:custGeom>
                <a:avLst/>
                <a:gdLst>
                  <a:gd name="T0" fmla="*/ 1513 w 2011"/>
                  <a:gd name="T1" fmla="*/ 0 h 2034"/>
                  <a:gd name="T2" fmla="*/ 1513 w 2011"/>
                  <a:gd name="T3" fmla="*/ 0 h 2034"/>
                  <a:gd name="T4" fmla="*/ 0 w 2011"/>
                  <a:gd name="T5" fmla="*/ 872 h 2034"/>
                  <a:gd name="T6" fmla="*/ 2011 w 2011"/>
                  <a:gd name="T7" fmla="*/ 2034 h 2034"/>
                  <a:gd name="T8" fmla="*/ 2011 w 2011"/>
                  <a:gd name="T9" fmla="*/ 289 h 2034"/>
                  <a:gd name="T10" fmla="*/ 1513 w 2011"/>
                  <a:gd name="T11" fmla="*/ 0 h 2034"/>
                </a:gdLst>
                <a:ahLst/>
                <a:cxnLst>
                  <a:cxn ang="0">
                    <a:pos x="T0" y="T1"/>
                  </a:cxn>
                  <a:cxn ang="0">
                    <a:pos x="T2" y="T3"/>
                  </a:cxn>
                  <a:cxn ang="0">
                    <a:pos x="T4" y="T5"/>
                  </a:cxn>
                  <a:cxn ang="0">
                    <a:pos x="T6" y="T7"/>
                  </a:cxn>
                  <a:cxn ang="0">
                    <a:pos x="T8" y="T9"/>
                  </a:cxn>
                  <a:cxn ang="0">
                    <a:pos x="T10" y="T11"/>
                  </a:cxn>
                </a:cxnLst>
                <a:rect l="0" t="0" r="r" b="b"/>
                <a:pathLst>
                  <a:path w="2011" h="2034">
                    <a:moveTo>
                      <a:pt x="1513" y="0"/>
                    </a:moveTo>
                    <a:lnTo>
                      <a:pt x="1513" y="0"/>
                    </a:lnTo>
                    <a:lnTo>
                      <a:pt x="0" y="872"/>
                    </a:lnTo>
                    <a:cubicBezTo>
                      <a:pt x="431" y="1607"/>
                      <a:pt x="1159" y="2028"/>
                      <a:pt x="2011" y="2034"/>
                    </a:cubicBezTo>
                    <a:lnTo>
                      <a:pt x="2011" y="289"/>
                    </a:lnTo>
                    <a:cubicBezTo>
                      <a:pt x="1802" y="283"/>
                      <a:pt x="1623" y="179"/>
                      <a:pt x="151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8" name="Freeform 10">
                <a:extLst>
                  <a:ext uri="{FF2B5EF4-FFF2-40B4-BE49-F238E27FC236}">
                    <a16:creationId xmlns:a16="http://schemas.microsoft.com/office/drawing/2014/main" id="{A6579B36-A910-4671-8649-BD1895060F21}"/>
                  </a:ext>
                </a:extLst>
              </p:cNvPr>
              <p:cNvSpPr>
                <a:spLocks/>
              </p:cNvSpPr>
              <p:nvPr/>
            </p:nvSpPr>
            <p:spPr bwMode="auto">
              <a:xfrm>
                <a:off x="4595813" y="4097458"/>
                <a:ext cx="1919288" cy="1941513"/>
              </a:xfrm>
              <a:custGeom>
                <a:avLst/>
                <a:gdLst>
                  <a:gd name="T0" fmla="*/ 499 w 2012"/>
                  <a:gd name="T1" fmla="*/ 0 h 2034"/>
                  <a:gd name="T2" fmla="*/ 499 w 2012"/>
                  <a:gd name="T3" fmla="*/ 0 h 2034"/>
                  <a:gd name="T4" fmla="*/ 0 w 2012"/>
                  <a:gd name="T5" fmla="*/ 289 h 2034"/>
                  <a:gd name="T6" fmla="*/ 0 w 2012"/>
                  <a:gd name="T7" fmla="*/ 2034 h 2034"/>
                  <a:gd name="T8" fmla="*/ 2012 w 2012"/>
                  <a:gd name="T9" fmla="*/ 872 h 2034"/>
                  <a:gd name="T10" fmla="*/ 499 w 2012"/>
                  <a:gd name="T11" fmla="*/ 0 h 2034"/>
                </a:gdLst>
                <a:ahLst/>
                <a:cxnLst>
                  <a:cxn ang="0">
                    <a:pos x="T0" y="T1"/>
                  </a:cxn>
                  <a:cxn ang="0">
                    <a:pos x="T2" y="T3"/>
                  </a:cxn>
                  <a:cxn ang="0">
                    <a:pos x="T4" y="T5"/>
                  </a:cxn>
                  <a:cxn ang="0">
                    <a:pos x="T6" y="T7"/>
                  </a:cxn>
                  <a:cxn ang="0">
                    <a:pos x="T8" y="T9"/>
                  </a:cxn>
                  <a:cxn ang="0">
                    <a:pos x="T10" y="T11"/>
                  </a:cxn>
                </a:cxnLst>
                <a:rect l="0" t="0" r="r" b="b"/>
                <a:pathLst>
                  <a:path w="2012" h="2034">
                    <a:moveTo>
                      <a:pt x="499" y="0"/>
                    </a:moveTo>
                    <a:lnTo>
                      <a:pt x="499" y="0"/>
                    </a:lnTo>
                    <a:cubicBezTo>
                      <a:pt x="389" y="179"/>
                      <a:pt x="210" y="283"/>
                      <a:pt x="0" y="289"/>
                    </a:cubicBezTo>
                    <a:lnTo>
                      <a:pt x="0" y="2034"/>
                    </a:lnTo>
                    <a:cubicBezTo>
                      <a:pt x="852" y="2028"/>
                      <a:pt x="1581" y="1607"/>
                      <a:pt x="2012" y="872"/>
                    </a:cubicBezTo>
                    <a:lnTo>
                      <a:pt x="4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9" name="Freeform 11">
                <a:extLst>
                  <a:ext uri="{FF2B5EF4-FFF2-40B4-BE49-F238E27FC236}">
                    <a16:creationId xmlns:a16="http://schemas.microsoft.com/office/drawing/2014/main" id="{4DE46938-12A7-4985-99A7-6E3D971EE1B4}"/>
                  </a:ext>
                </a:extLst>
              </p:cNvPr>
              <p:cNvSpPr>
                <a:spLocks/>
              </p:cNvSpPr>
              <p:nvPr/>
            </p:nvSpPr>
            <p:spPr bwMode="auto">
              <a:xfrm>
                <a:off x="5091113" y="2686170"/>
                <a:ext cx="1841500" cy="2209800"/>
              </a:xfrm>
              <a:custGeom>
                <a:avLst/>
                <a:gdLst>
                  <a:gd name="T0" fmla="*/ 1513 w 1931"/>
                  <a:gd name="T1" fmla="*/ 0 h 2317"/>
                  <a:gd name="T2" fmla="*/ 1513 w 1931"/>
                  <a:gd name="T3" fmla="*/ 0 h 2317"/>
                  <a:gd name="T4" fmla="*/ 0 w 1931"/>
                  <a:gd name="T5" fmla="*/ 871 h 2317"/>
                  <a:gd name="T6" fmla="*/ 0 w 1931"/>
                  <a:gd name="T7" fmla="*/ 1446 h 2317"/>
                  <a:gd name="T8" fmla="*/ 1513 w 1931"/>
                  <a:gd name="T9" fmla="*/ 2317 h 2317"/>
                  <a:gd name="T10" fmla="*/ 1513 w 1931"/>
                  <a:gd name="T11" fmla="*/ 0 h 2317"/>
                </a:gdLst>
                <a:ahLst/>
                <a:cxnLst>
                  <a:cxn ang="0">
                    <a:pos x="T0" y="T1"/>
                  </a:cxn>
                  <a:cxn ang="0">
                    <a:pos x="T2" y="T3"/>
                  </a:cxn>
                  <a:cxn ang="0">
                    <a:pos x="T4" y="T5"/>
                  </a:cxn>
                  <a:cxn ang="0">
                    <a:pos x="T6" y="T7"/>
                  </a:cxn>
                  <a:cxn ang="0">
                    <a:pos x="T8" y="T9"/>
                  </a:cxn>
                  <a:cxn ang="0">
                    <a:pos x="T10" y="T11"/>
                  </a:cxn>
                </a:cxnLst>
                <a:rect l="0" t="0" r="r" b="b"/>
                <a:pathLst>
                  <a:path w="1931" h="2317">
                    <a:moveTo>
                      <a:pt x="1513" y="0"/>
                    </a:moveTo>
                    <a:lnTo>
                      <a:pt x="1513" y="0"/>
                    </a:lnTo>
                    <a:lnTo>
                      <a:pt x="0" y="871"/>
                    </a:lnTo>
                    <a:cubicBezTo>
                      <a:pt x="99" y="1055"/>
                      <a:pt x="99" y="1262"/>
                      <a:pt x="0" y="1446"/>
                    </a:cubicBezTo>
                    <a:lnTo>
                      <a:pt x="1513" y="2317"/>
                    </a:lnTo>
                    <a:cubicBezTo>
                      <a:pt x="1931" y="1578"/>
                      <a:pt x="1931" y="739"/>
                      <a:pt x="151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grpSp>
        <p:pic>
          <p:nvPicPr>
            <p:cNvPr id="29" name="Grafik 28">
              <a:extLst>
                <a:ext uri="{FF2B5EF4-FFF2-40B4-BE49-F238E27FC236}">
                  <a16:creationId xmlns:a16="http://schemas.microsoft.com/office/drawing/2014/main" id="{C774F3D6-A5C3-4C16-817B-FD16E060B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535" y="3736498"/>
              <a:ext cx="493200" cy="196558"/>
            </a:xfrm>
            <a:prstGeom prst="rect">
              <a:avLst/>
            </a:prstGeom>
          </p:spPr>
        </p:pic>
        <p:sp>
          <p:nvSpPr>
            <p:cNvPr id="30" name="Textfeld 29">
              <a:extLst>
                <a:ext uri="{FF2B5EF4-FFF2-40B4-BE49-F238E27FC236}">
                  <a16:creationId xmlns:a16="http://schemas.microsoft.com/office/drawing/2014/main" id="{D0AECD3A-C490-4ACB-BEA5-0D90932B8D84}"/>
                </a:ext>
              </a:extLst>
            </p:cNvPr>
            <p:cNvSpPr txBox="1"/>
            <p:nvPr/>
          </p:nvSpPr>
          <p:spPr>
            <a:xfrm>
              <a:off x="4657054" y="2351635"/>
              <a:ext cx="1368153" cy="186590"/>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Partnership</a:t>
              </a:r>
              <a:endParaRPr lang="en-GB" sz="1200" noProof="0" dirty="0">
                <a:solidFill>
                  <a:schemeClr val="accent1"/>
                </a:solidFill>
                <a:latin typeface="Arial" panose="020B0604020202020204" pitchFamily="34" charset="0"/>
              </a:endParaRPr>
            </a:p>
          </p:txBody>
        </p:sp>
        <p:sp>
          <p:nvSpPr>
            <p:cNvPr id="31" name="Textfeld 30">
              <a:extLst>
                <a:ext uri="{FF2B5EF4-FFF2-40B4-BE49-F238E27FC236}">
                  <a16:creationId xmlns:a16="http://schemas.microsoft.com/office/drawing/2014/main" id="{468335DF-4907-4C6A-A9E3-D98BAEAAECA9}"/>
                </a:ext>
              </a:extLst>
            </p:cNvPr>
            <p:cNvSpPr txBox="1"/>
            <p:nvPr/>
          </p:nvSpPr>
          <p:spPr>
            <a:xfrm>
              <a:off x="5289128" y="3741065"/>
              <a:ext cx="1368153" cy="187424"/>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Authenticity</a:t>
              </a:r>
            </a:p>
          </p:txBody>
        </p:sp>
        <p:sp>
          <p:nvSpPr>
            <p:cNvPr id="32" name="Textfeld 31">
              <a:extLst>
                <a:ext uri="{FF2B5EF4-FFF2-40B4-BE49-F238E27FC236}">
                  <a16:creationId xmlns:a16="http://schemas.microsoft.com/office/drawing/2014/main" id="{B7B5C10D-E4C4-48DB-B92D-383AA5A0DF8F}"/>
                </a:ext>
              </a:extLst>
            </p:cNvPr>
            <p:cNvSpPr txBox="1"/>
            <p:nvPr/>
          </p:nvSpPr>
          <p:spPr>
            <a:xfrm>
              <a:off x="4677978" y="5062976"/>
              <a:ext cx="1368153" cy="186590"/>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Innovation</a:t>
              </a:r>
              <a:endParaRPr lang="en-GB" sz="1200" noProof="0" dirty="0">
                <a:solidFill>
                  <a:schemeClr val="accent1"/>
                </a:solidFill>
                <a:latin typeface="Arial" panose="020B0604020202020204" pitchFamily="34" charset="0"/>
              </a:endParaRPr>
            </a:p>
          </p:txBody>
        </p:sp>
      </p:grpSp>
    </p:spTree>
    <p:extLst>
      <p:ext uri="{BB962C8B-B14F-4D97-AF65-F5344CB8AC3E}">
        <p14:creationId xmlns:p14="http://schemas.microsoft.com/office/powerpoint/2010/main" val="19182900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5_Our Values 3/3">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3" name="Textfeld 2"/>
          <p:cNvSpPr txBox="1"/>
          <p:nvPr userDrawn="1"/>
        </p:nvSpPr>
        <p:spPr>
          <a:xfrm>
            <a:off x="952501" y="692697"/>
            <a:ext cx="10293351" cy="276999"/>
          </a:xfrm>
          <a:prstGeom prst="rect">
            <a:avLst/>
          </a:prstGeom>
          <a:noFill/>
        </p:spPr>
        <p:txBody>
          <a:bodyPr wrap="square" lIns="0" tIns="0" rIns="0" bIns="0" rtlCol="0">
            <a:spAutoFit/>
          </a:bodyPr>
          <a:lstStyle/>
          <a:p>
            <a:endParaRPr lang="en-GB" sz="1800" dirty="0">
              <a:latin typeface="Arial" panose="020B0604020202020204" pitchFamily="34" charset="0"/>
            </a:endParaRPr>
          </a:p>
        </p:txBody>
      </p:sp>
      <p:sp>
        <p:nvSpPr>
          <p:cNvPr id="7" name="Textfeld 6"/>
          <p:cNvSpPr txBox="1"/>
          <p:nvPr userDrawn="1"/>
        </p:nvSpPr>
        <p:spPr>
          <a:xfrm>
            <a:off x="943200" y="293688"/>
            <a:ext cx="10293351" cy="190800"/>
          </a:xfrm>
          <a:prstGeom prst="rect">
            <a:avLst/>
          </a:prstGeom>
          <a:noFill/>
        </p:spPr>
        <p:txBody>
          <a:bodyPr wrap="square" lIns="0" tIns="0" rIns="0" bIns="0" rtlCol="0">
            <a:spAutoFit/>
          </a:bodyPr>
          <a:lstStyle/>
          <a:p>
            <a:pPr algn="l"/>
            <a:r>
              <a:rPr lang="en-GB" sz="1200" cap="all" baseline="0" noProof="0" dirty="0" smtClean="0">
                <a:solidFill>
                  <a:schemeClr val="tx2"/>
                </a:solidFill>
                <a:latin typeface="Arial" panose="020B0604020202020204" pitchFamily="34" charset="0"/>
              </a:rPr>
              <a:t>Our Values</a:t>
            </a:r>
          </a:p>
        </p:txBody>
      </p:sp>
      <p:sp>
        <p:nvSpPr>
          <p:cNvPr id="9" name="Textfeld 8"/>
          <p:cNvSpPr txBox="1"/>
          <p:nvPr userDrawn="1"/>
        </p:nvSpPr>
        <p:spPr>
          <a:xfrm>
            <a:off x="943200" y="583201"/>
            <a:ext cx="10293351" cy="492443"/>
          </a:xfrm>
          <a:prstGeom prst="rect">
            <a:avLst/>
          </a:prstGeom>
          <a:noFill/>
        </p:spPr>
        <p:txBody>
          <a:bodyPr wrap="square" lIns="0" tIns="0" rIns="0" bIns="0" rtlCol="0">
            <a:spAutoFit/>
          </a:bodyPr>
          <a:lstStyle/>
          <a:p>
            <a:pPr algn="l"/>
            <a:r>
              <a:rPr lang="en-GB" sz="3200" dirty="0" smtClean="0">
                <a:solidFill>
                  <a:schemeClr val="accent1"/>
                </a:solidFill>
                <a:latin typeface="Arial" panose="020B0604020202020204" pitchFamily="34" charset="0"/>
              </a:rPr>
              <a:t>The distinctive</a:t>
            </a:r>
            <a:r>
              <a:rPr lang="en-GB" sz="3200" baseline="0" dirty="0" smtClean="0">
                <a:solidFill>
                  <a:schemeClr val="accent1"/>
                </a:solidFill>
                <a:latin typeface="Arial" panose="020B0604020202020204" pitchFamily="34" charset="0"/>
              </a:rPr>
              <a:t> difference</a:t>
            </a:r>
            <a:endParaRPr lang="en-GB" sz="3200" dirty="0">
              <a:solidFill>
                <a:schemeClr val="accent1"/>
              </a:solidFill>
              <a:latin typeface="Arial" panose="020B0604020202020204" pitchFamily="34" charset="0"/>
            </a:endParaRPr>
          </a:p>
        </p:txBody>
      </p:sp>
      <p:sp>
        <p:nvSpPr>
          <p:cNvPr id="26" name="Textfeld 25"/>
          <p:cNvSpPr txBox="1"/>
          <p:nvPr userDrawn="1"/>
        </p:nvSpPr>
        <p:spPr>
          <a:xfrm>
            <a:off x="943200" y="1484785"/>
            <a:ext cx="7824868" cy="4550476"/>
          </a:xfrm>
          <a:prstGeom prst="rect">
            <a:avLst/>
          </a:prstGeom>
          <a:noFill/>
        </p:spPr>
        <p:txBody>
          <a:bodyPr wrap="square" lIns="0" tIns="0" rIns="0" bIns="0" rtlCol="0">
            <a:spAutoFit/>
          </a:bodyPr>
          <a:lstStyle/>
          <a:p>
            <a:pPr>
              <a:lnSpc>
                <a:spcPct val="110000"/>
              </a:lnSpc>
              <a:spcAft>
                <a:spcPts val="900"/>
              </a:spcAft>
              <a:tabLst>
                <a:tab pos="0" algn="l"/>
              </a:tabLst>
            </a:pPr>
            <a:r>
              <a:rPr lang="en-US" sz="1600" dirty="0" smtClean="0">
                <a:solidFill>
                  <a:schemeClr val="accent1"/>
                </a:solidFill>
                <a:latin typeface="Arial" panose="020B0604020202020204" pitchFamily="34" charset="0"/>
              </a:rPr>
              <a:t>Seeing the whole picture</a:t>
            </a:r>
          </a:p>
          <a:p>
            <a:pPr>
              <a:lnSpc>
                <a:spcPct val="110000"/>
              </a:lnSpc>
            </a:pPr>
            <a:r>
              <a:rPr lang="en-US" sz="1200" dirty="0" smtClean="0">
                <a:solidFill>
                  <a:schemeClr val="accent1"/>
                </a:solidFill>
                <a:latin typeface="Arial" panose="020B0604020202020204" pitchFamily="34" charset="0"/>
              </a:rPr>
              <a:t>"The </a:t>
            </a:r>
            <a:r>
              <a:rPr lang="en-US" sz="1200" dirty="0">
                <a:solidFill>
                  <a:schemeClr val="accent1"/>
                </a:solidFill>
                <a:latin typeface="Arial" panose="020B0604020202020204" pitchFamily="34" charset="0"/>
              </a:rPr>
              <a:t>NKF partners we work with typically have a wealth of experience and broad knowledge of banking, capital markets and M&amp;A law which enables them to provide holistic and not merely </a:t>
            </a:r>
            <a:r>
              <a:rPr lang="en-GB" sz="1200" noProof="0" dirty="0">
                <a:solidFill>
                  <a:schemeClr val="accent1"/>
                </a:solidFill>
                <a:latin typeface="Arial" panose="020B0604020202020204" pitchFamily="34" charset="0"/>
              </a:rPr>
              <a:t>compartmentalised</a:t>
            </a:r>
            <a:r>
              <a:rPr lang="en-US" sz="1200" dirty="0">
                <a:solidFill>
                  <a:schemeClr val="accent1"/>
                </a:solidFill>
                <a:latin typeface="Arial" panose="020B0604020202020204" pitchFamily="34" charset="0"/>
              </a:rPr>
              <a:t> solutions. This makes them particularly valuable in </a:t>
            </a:r>
            <a:r>
              <a:rPr lang="en-US" sz="1200" dirty="0" smtClean="0">
                <a:solidFill>
                  <a:schemeClr val="accent1"/>
                </a:solidFill>
                <a:latin typeface="Arial" panose="020B0604020202020204" pitchFamily="34" charset="0"/>
              </a:rPr>
              <a:t>today's </a:t>
            </a:r>
            <a:r>
              <a:rPr lang="en-US" sz="1200" dirty="0">
                <a:solidFill>
                  <a:schemeClr val="accent1"/>
                </a:solidFill>
                <a:latin typeface="Arial" panose="020B0604020202020204" pitchFamily="34" charset="0"/>
              </a:rPr>
              <a:t>critical times where </a:t>
            </a:r>
            <a:r>
              <a:rPr lang="en-GB" sz="1200" noProof="0" dirty="0">
                <a:solidFill>
                  <a:schemeClr val="accent1"/>
                </a:solidFill>
                <a:latin typeface="Arial" panose="020B0604020202020204" pitchFamily="34" charset="0"/>
              </a:rPr>
              <a:t>hyper-specialisation</a:t>
            </a:r>
            <a:r>
              <a:rPr lang="en-US" sz="1200" dirty="0">
                <a:solidFill>
                  <a:schemeClr val="accent1"/>
                </a:solidFill>
                <a:latin typeface="Arial" panose="020B0604020202020204" pitchFamily="34" charset="0"/>
              </a:rPr>
              <a:t> and </a:t>
            </a:r>
            <a:r>
              <a:rPr lang="en-GB" sz="1200" noProof="0" dirty="0">
                <a:solidFill>
                  <a:schemeClr val="accent1"/>
                </a:solidFill>
                <a:latin typeface="Arial" panose="020B0604020202020204" pitchFamily="34" charset="0"/>
              </a:rPr>
              <a:t>commoditised</a:t>
            </a:r>
            <a:r>
              <a:rPr lang="en-US" sz="1200" dirty="0">
                <a:solidFill>
                  <a:schemeClr val="accent1"/>
                </a:solidFill>
                <a:latin typeface="Arial" panose="020B0604020202020204" pitchFamily="34" charset="0"/>
              </a:rPr>
              <a:t> suite of products are over</a:t>
            </a:r>
            <a:r>
              <a:rPr lang="en-US" sz="1200" dirty="0" smtClean="0">
                <a:solidFill>
                  <a:schemeClr val="accent1"/>
                </a:solidFill>
                <a:latin typeface="Arial" panose="020B0604020202020204" pitchFamily="34" charset="0"/>
              </a:rPr>
              <a:t>." </a:t>
            </a:r>
          </a:p>
          <a:p>
            <a:pPr>
              <a:lnSpc>
                <a:spcPct val="110000"/>
              </a:lnSpc>
            </a:pPr>
            <a:r>
              <a:rPr lang="en-US" sz="1200" dirty="0" smtClean="0">
                <a:solidFill>
                  <a:srgbClr val="928D88"/>
                </a:solidFill>
                <a:latin typeface="Arial" panose="020B0604020202020204" pitchFamily="34" charset="0"/>
              </a:rPr>
              <a:t>(Client quote from IFLR)</a:t>
            </a:r>
            <a:br>
              <a:rPr lang="en-US" sz="1200" dirty="0" smtClean="0">
                <a:solidFill>
                  <a:srgbClr val="928D88"/>
                </a:solidFill>
                <a:latin typeface="Arial" panose="020B0604020202020204" pitchFamily="34" charset="0"/>
              </a:rPr>
            </a:br>
            <a:endParaRPr lang="en-US" sz="1600" dirty="0">
              <a:solidFill>
                <a:schemeClr val="accent1"/>
              </a:solidFill>
              <a:latin typeface="Arial" panose="020B0604020202020204" pitchFamily="34" charset="0"/>
            </a:endParaRPr>
          </a:p>
          <a:p>
            <a:pPr>
              <a:lnSpc>
                <a:spcPct val="110000"/>
              </a:lnSpc>
            </a:pPr>
            <a:endParaRPr lang="en-US" sz="1600" dirty="0">
              <a:solidFill>
                <a:schemeClr val="accent1"/>
              </a:solidFill>
              <a:latin typeface="Arial" panose="020B0604020202020204" pitchFamily="34" charset="0"/>
            </a:endParaRPr>
          </a:p>
          <a:p>
            <a:pPr>
              <a:lnSpc>
                <a:spcPct val="110000"/>
              </a:lnSpc>
              <a:spcAft>
                <a:spcPts val="900"/>
              </a:spcAft>
            </a:pPr>
            <a:r>
              <a:rPr lang="en-GB" sz="1600" noProof="0" dirty="0" smtClean="0">
                <a:solidFill>
                  <a:schemeClr val="accent1"/>
                </a:solidFill>
                <a:latin typeface="Arial" panose="020B0604020202020204" pitchFamily="34" charset="0"/>
              </a:rPr>
              <a:t>Efficiency</a:t>
            </a:r>
          </a:p>
          <a:p>
            <a:pPr>
              <a:lnSpc>
                <a:spcPct val="110000"/>
              </a:lnSpc>
            </a:pPr>
            <a:r>
              <a:rPr lang="en-US" sz="1200" dirty="0" smtClean="0">
                <a:solidFill>
                  <a:schemeClr val="accent1"/>
                </a:solidFill>
                <a:latin typeface="Arial" panose="020B0604020202020204" pitchFamily="34" charset="0"/>
              </a:rPr>
              <a:t>"… </a:t>
            </a:r>
            <a:r>
              <a:rPr lang="en-US" sz="1200" dirty="0">
                <a:solidFill>
                  <a:schemeClr val="accent1"/>
                </a:solidFill>
                <a:latin typeface="Arial" panose="020B0604020202020204" pitchFamily="34" charset="0"/>
              </a:rPr>
              <a:t>they are well </a:t>
            </a:r>
            <a:r>
              <a:rPr lang="en-GB" sz="1200" noProof="0" dirty="0">
                <a:solidFill>
                  <a:schemeClr val="accent1"/>
                </a:solidFill>
                <a:latin typeface="Arial" panose="020B0604020202020204" pitchFamily="34" charset="0"/>
              </a:rPr>
              <a:t>organised</a:t>
            </a:r>
            <a:r>
              <a:rPr lang="en-US" sz="1200" dirty="0">
                <a:solidFill>
                  <a:schemeClr val="accent1"/>
                </a:solidFill>
                <a:latin typeface="Arial" panose="020B0604020202020204" pitchFamily="34" charset="0"/>
              </a:rPr>
              <a:t> and coordinated, which makes them highly efficient in multifaceted transactions involving several lawyers and large legal </a:t>
            </a:r>
            <a:r>
              <a:rPr lang="en-US" sz="1200" dirty="0" smtClean="0">
                <a:solidFill>
                  <a:schemeClr val="accent1"/>
                </a:solidFill>
                <a:latin typeface="Arial" panose="020B0604020202020204" pitchFamily="34" charset="0"/>
              </a:rPr>
              <a:t>teams." </a:t>
            </a:r>
          </a:p>
          <a:p>
            <a:pPr>
              <a:lnSpc>
                <a:spcPct val="110000"/>
              </a:lnSpc>
            </a:pPr>
            <a:r>
              <a:rPr lang="en-US" sz="1200" dirty="0" smtClean="0">
                <a:solidFill>
                  <a:srgbClr val="928D88"/>
                </a:solidFill>
                <a:latin typeface="Arial" panose="020B0604020202020204" pitchFamily="34" charset="0"/>
              </a:rPr>
              <a:t>(Client quote in IFLR)</a:t>
            </a:r>
          </a:p>
          <a:p>
            <a:pPr>
              <a:lnSpc>
                <a:spcPct val="110000"/>
              </a:lnSpc>
            </a:pPr>
            <a:endParaRPr lang="en-US" sz="1600" dirty="0">
              <a:solidFill>
                <a:schemeClr val="accent1"/>
              </a:solidFill>
              <a:latin typeface="Arial" panose="020B0604020202020204" pitchFamily="34" charset="0"/>
            </a:endParaRPr>
          </a:p>
          <a:p>
            <a:pPr>
              <a:lnSpc>
                <a:spcPct val="110000"/>
              </a:lnSpc>
            </a:pPr>
            <a:endParaRPr lang="en-US" sz="1600" dirty="0">
              <a:solidFill>
                <a:schemeClr val="accent1"/>
              </a:solidFill>
              <a:latin typeface="Arial" panose="020B0604020202020204" pitchFamily="34" charset="0"/>
            </a:endParaRPr>
          </a:p>
          <a:p>
            <a:pPr>
              <a:lnSpc>
                <a:spcPct val="110000"/>
              </a:lnSpc>
              <a:spcAft>
                <a:spcPts val="900"/>
              </a:spcAft>
            </a:pPr>
            <a:r>
              <a:rPr lang="en-GB" sz="1600" noProof="0" dirty="0" smtClean="0">
                <a:solidFill>
                  <a:schemeClr val="accent1"/>
                </a:solidFill>
                <a:latin typeface="Arial" panose="020B0604020202020204" pitchFamily="34" charset="0"/>
              </a:rPr>
              <a:t>Quality</a:t>
            </a:r>
            <a:r>
              <a:rPr lang="de-CH" sz="1600" noProof="0" dirty="0" smtClean="0">
                <a:solidFill>
                  <a:schemeClr val="accent1"/>
                </a:solidFill>
                <a:latin typeface="Arial" panose="020B0604020202020204" pitchFamily="34" charset="0"/>
              </a:rPr>
              <a:t> </a:t>
            </a:r>
            <a:r>
              <a:rPr lang="en-GB" sz="1600" noProof="0" dirty="0" smtClean="0">
                <a:solidFill>
                  <a:schemeClr val="accent1"/>
                </a:solidFill>
                <a:latin typeface="Arial" panose="020B0604020202020204" pitchFamily="34" charset="0"/>
              </a:rPr>
              <a:t>driven</a:t>
            </a:r>
            <a:r>
              <a:rPr lang="de-CH" sz="1600" noProof="0" dirty="0" smtClean="0">
                <a:solidFill>
                  <a:schemeClr val="accent1"/>
                </a:solidFill>
                <a:latin typeface="Arial" panose="020B0604020202020204" pitchFamily="34" charset="0"/>
              </a:rPr>
              <a:t> &amp; </a:t>
            </a:r>
            <a:r>
              <a:rPr lang="en-GB" sz="1600" noProof="0" dirty="0" smtClean="0">
                <a:solidFill>
                  <a:schemeClr val="accent1"/>
                </a:solidFill>
                <a:latin typeface="Arial" panose="020B0604020202020204" pitchFamily="34" charset="0"/>
              </a:rPr>
              <a:t>solution</a:t>
            </a:r>
            <a:r>
              <a:rPr lang="de-CH" sz="1600" noProof="0" dirty="0" smtClean="0">
                <a:solidFill>
                  <a:schemeClr val="accent1"/>
                </a:solidFill>
                <a:latin typeface="Arial" panose="020B0604020202020204" pitchFamily="34" charset="0"/>
              </a:rPr>
              <a:t> </a:t>
            </a:r>
            <a:r>
              <a:rPr lang="en-GB" sz="1600" noProof="0" dirty="0" smtClean="0">
                <a:solidFill>
                  <a:schemeClr val="accent1"/>
                </a:solidFill>
                <a:latin typeface="Arial" panose="020B0604020202020204" pitchFamily="34" charset="0"/>
              </a:rPr>
              <a:t>oriented</a:t>
            </a:r>
            <a:r>
              <a:rPr lang="en-US" sz="1600" dirty="0" smtClean="0">
                <a:solidFill>
                  <a:schemeClr val="accent1"/>
                </a:solidFill>
                <a:latin typeface="Arial" panose="020B0604020202020204" pitchFamily="34" charset="0"/>
              </a:rPr>
              <a:t> </a:t>
            </a:r>
          </a:p>
          <a:p>
            <a:pPr>
              <a:lnSpc>
                <a:spcPct val="110000"/>
              </a:lnSpc>
            </a:pPr>
            <a:r>
              <a:rPr lang="en-US" sz="1200" dirty="0" smtClean="0">
                <a:solidFill>
                  <a:schemeClr val="accent1"/>
                </a:solidFill>
                <a:latin typeface="Arial" panose="020B0604020202020204" pitchFamily="34" charset="0"/>
              </a:rPr>
              <a:t>"a 'high-quality firm', which takes a 'business-aware approach' to client dealings." </a:t>
            </a:r>
          </a:p>
          <a:p>
            <a:pPr>
              <a:lnSpc>
                <a:spcPct val="110000"/>
              </a:lnSpc>
            </a:pPr>
            <a:r>
              <a:rPr lang="en-US" sz="1200" dirty="0" smtClean="0">
                <a:solidFill>
                  <a:srgbClr val="928D88"/>
                </a:solidFill>
                <a:latin typeface="Arial" panose="020B0604020202020204" pitchFamily="34" charset="0"/>
              </a:rPr>
              <a:t>(</a:t>
            </a:r>
            <a:r>
              <a:rPr lang="en-US" sz="1200" dirty="0">
                <a:solidFill>
                  <a:srgbClr val="928D88"/>
                </a:solidFill>
                <a:latin typeface="Arial" panose="020B0604020202020204" pitchFamily="34" charset="0"/>
              </a:rPr>
              <a:t>Legal 500)</a:t>
            </a:r>
            <a:endParaRPr lang="en-GB" sz="1200" dirty="0">
              <a:solidFill>
                <a:srgbClr val="928D88"/>
              </a:solidFill>
              <a:latin typeface="Arial" panose="020B0604020202020204" pitchFamily="34" charset="0"/>
            </a:endParaRPr>
          </a:p>
          <a:p>
            <a:endParaRPr lang="en-GB" sz="1800" dirty="0">
              <a:latin typeface="Arial" panose="020B0604020202020204" pitchFamily="34" charset="0"/>
            </a:endParaRPr>
          </a:p>
        </p:txBody>
      </p:sp>
      <p:cxnSp>
        <p:nvCxnSpPr>
          <p:cNvPr id="27"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8" name="Gruppieren 27">
            <a:extLst>
              <a:ext uri="{FF2B5EF4-FFF2-40B4-BE49-F238E27FC236}">
                <a16:creationId xmlns:a16="http://schemas.microsoft.com/office/drawing/2014/main" id="{10D131FE-186F-4BD0-8F01-70E60891A3F6}"/>
              </a:ext>
            </a:extLst>
          </p:cNvPr>
          <p:cNvGrpSpPr/>
          <p:nvPr userDrawn="1"/>
        </p:nvGrpSpPr>
        <p:grpSpPr>
          <a:xfrm>
            <a:off x="9480376" y="1433000"/>
            <a:ext cx="4735513" cy="4735513"/>
            <a:chOff x="2209800" y="1424108"/>
            <a:chExt cx="4735513" cy="4735513"/>
          </a:xfrm>
        </p:grpSpPr>
        <p:grpSp>
          <p:nvGrpSpPr>
            <p:cNvPr id="29" name="Gruppieren 28">
              <a:extLst>
                <a:ext uri="{FF2B5EF4-FFF2-40B4-BE49-F238E27FC236}">
                  <a16:creationId xmlns:a16="http://schemas.microsoft.com/office/drawing/2014/main" id="{AE85DDAF-4BBC-44F1-99BF-E91F319A5AFE}"/>
                </a:ext>
              </a:extLst>
            </p:cNvPr>
            <p:cNvGrpSpPr/>
            <p:nvPr/>
          </p:nvGrpSpPr>
          <p:grpSpPr>
            <a:xfrm>
              <a:off x="2209800" y="1424108"/>
              <a:ext cx="4735513" cy="4735513"/>
              <a:chOff x="2209800" y="1424108"/>
              <a:chExt cx="4735513" cy="4735513"/>
            </a:xfrm>
          </p:grpSpPr>
          <p:sp>
            <p:nvSpPr>
              <p:cNvPr id="34" name="Freeform 5">
                <a:extLst>
                  <a:ext uri="{FF2B5EF4-FFF2-40B4-BE49-F238E27FC236}">
                    <a16:creationId xmlns:a16="http://schemas.microsoft.com/office/drawing/2014/main" id="{50DF121B-56FA-4D74-BCFF-B7066C590EA6}"/>
                  </a:ext>
                </a:extLst>
              </p:cNvPr>
              <p:cNvSpPr>
                <a:spLocks/>
              </p:cNvSpPr>
              <p:nvPr/>
            </p:nvSpPr>
            <p:spPr bwMode="auto">
              <a:xfrm>
                <a:off x="4595813" y="1544758"/>
                <a:ext cx="1919288" cy="1939925"/>
              </a:xfrm>
              <a:custGeom>
                <a:avLst/>
                <a:gdLst>
                  <a:gd name="T0" fmla="*/ 499 w 2012"/>
                  <a:gd name="T1" fmla="*/ 2034 h 2034"/>
                  <a:gd name="T2" fmla="*/ 499 w 2012"/>
                  <a:gd name="T3" fmla="*/ 2034 h 2034"/>
                  <a:gd name="T4" fmla="*/ 2012 w 2012"/>
                  <a:gd name="T5" fmla="*/ 1162 h 2034"/>
                  <a:gd name="T6" fmla="*/ 0 w 2012"/>
                  <a:gd name="T7" fmla="*/ 0 h 2034"/>
                  <a:gd name="T8" fmla="*/ 0 w 2012"/>
                  <a:gd name="T9" fmla="*/ 1745 h 2034"/>
                  <a:gd name="T10" fmla="*/ 499 w 2012"/>
                  <a:gd name="T11" fmla="*/ 2034 h 2034"/>
                </a:gdLst>
                <a:ahLst/>
                <a:cxnLst>
                  <a:cxn ang="0">
                    <a:pos x="T0" y="T1"/>
                  </a:cxn>
                  <a:cxn ang="0">
                    <a:pos x="T2" y="T3"/>
                  </a:cxn>
                  <a:cxn ang="0">
                    <a:pos x="T4" y="T5"/>
                  </a:cxn>
                  <a:cxn ang="0">
                    <a:pos x="T6" y="T7"/>
                  </a:cxn>
                  <a:cxn ang="0">
                    <a:pos x="T8" y="T9"/>
                  </a:cxn>
                  <a:cxn ang="0">
                    <a:pos x="T10" y="T11"/>
                  </a:cxn>
                </a:cxnLst>
                <a:rect l="0" t="0" r="r" b="b"/>
                <a:pathLst>
                  <a:path w="2012" h="2034">
                    <a:moveTo>
                      <a:pt x="499" y="2034"/>
                    </a:moveTo>
                    <a:lnTo>
                      <a:pt x="499" y="2034"/>
                    </a:lnTo>
                    <a:lnTo>
                      <a:pt x="2012" y="1162"/>
                    </a:lnTo>
                    <a:cubicBezTo>
                      <a:pt x="1581" y="427"/>
                      <a:pt x="852" y="6"/>
                      <a:pt x="0" y="0"/>
                    </a:cubicBezTo>
                    <a:lnTo>
                      <a:pt x="0" y="1745"/>
                    </a:lnTo>
                    <a:cubicBezTo>
                      <a:pt x="210" y="1751"/>
                      <a:pt x="389" y="1855"/>
                      <a:pt x="499" y="20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5" name="Freeform 6">
                <a:extLst>
                  <a:ext uri="{FF2B5EF4-FFF2-40B4-BE49-F238E27FC236}">
                    <a16:creationId xmlns:a16="http://schemas.microsoft.com/office/drawing/2014/main" id="{7C939A3E-8155-4271-88FB-3155F6E341AF}"/>
                  </a:ext>
                </a:extLst>
              </p:cNvPr>
              <p:cNvSpPr>
                <a:spLocks noEditPoints="1"/>
              </p:cNvSpPr>
              <p:nvPr/>
            </p:nvSpPr>
            <p:spPr bwMode="auto">
              <a:xfrm>
                <a:off x="2209800" y="1424108"/>
                <a:ext cx="4735513" cy="4735513"/>
              </a:xfrm>
              <a:custGeom>
                <a:avLst/>
                <a:gdLst>
                  <a:gd name="T0" fmla="*/ 2481 w 4963"/>
                  <a:gd name="T1" fmla="*/ 4963 h 4963"/>
                  <a:gd name="T2" fmla="*/ 2481 w 4963"/>
                  <a:gd name="T3" fmla="*/ 4963 h 4963"/>
                  <a:gd name="T4" fmla="*/ 1515 w 4963"/>
                  <a:gd name="T5" fmla="*/ 4767 h 4963"/>
                  <a:gd name="T6" fmla="*/ 726 w 4963"/>
                  <a:gd name="T7" fmla="*/ 4236 h 4963"/>
                  <a:gd name="T8" fmla="*/ 195 w 4963"/>
                  <a:gd name="T9" fmla="*/ 3447 h 4963"/>
                  <a:gd name="T10" fmla="*/ 0 w 4963"/>
                  <a:gd name="T11" fmla="*/ 2481 h 4963"/>
                  <a:gd name="T12" fmla="*/ 195 w 4963"/>
                  <a:gd name="T13" fmla="*/ 1514 h 4963"/>
                  <a:gd name="T14" fmla="*/ 726 w 4963"/>
                  <a:gd name="T15" fmla="*/ 725 h 4963"/>
                  <a:gd name="T16" fmla="*/ 1515 w 4963"/>
                  <a:gd name="T17" fmla="*/ 194 h 4963"/>
                  <a:gd name="T18" fmla="*/ 2481 w 4963"/>
                  <a:gd name="T19" fmla="*/ 0 h 4963"/>
                  <a:gd name="T20" fmla="*/ 3448 w 4963"/>
                  <a:gd name="T21" fmla="*/ 194 h 4963"/>
                  <a:gd name="T22" fmla="*/ 4237 w 4963"/>
                  <a:gd name="T23" fmla="*/ 725 h 4963"/>
                  <a:gd name="T24" fmla="*/ 4768 w 4963"/>
                  <a:gd name="T25" fmla="*/ 1514 h 4963"/>
                  <a:gd name="T26" fmla="*/ 4963 w 4963"/>
                  <a:gd name="T27" fmla="*/ 2481 h 4963"/>
                  <a:gd name="T28" fmla="*/ 4768 w 4963"/>
                  <a:gd name="T29" fmla="*/ 3447 h 4963"/>
                  <a:gd name="T30" fmla="*/ 4237 w 4963"/>
                  <a:gd name="T31" fmla="*/ 4236 h 4963"/>
                  <a:gd name="T32" fmla="*/ 3448 w 4963"/>
                  <a:gd name="T33" fmla="*/ 4767 h 4963"/>
                  <a:gd name="T34" fmla="*/ 2481 w 4963"/>
                  <a:gd name="T35" fmla="*/ 4963 h 4963"/>
                  <a:gd name="T36" fmla="*/ 2481 w 4963"/>
                  <a:gd name="T37" fmla="*/ 3 h 4963"/>
                  <a:gd name="T38" fmla="*/ 2481 w 4963"/>
                  <a:gd name="T39" fmla="*/ 3 h 4963"/>
                  <a:gd name="T40" fmla="*/ 1517 w 4963"/>
                  <a:gd name="T41" fmla="*/ 197 h 4963"/>
                  <a:gd name="T42" fmla="*/ 729 w 4963"/>
                  <a:gd name="T43" fmla="*/ 728 h 4963"/>
                  <a:gd name="T44" fmla="*/ 198 w 4963"/>
                  <a:gd name="T45" fmla="*/ 1516 h 4963"/>
                  <a:gd name="T46" fmla="*/ 3 w 4963"/>
                  <a:gd name="T47" fmla="*/ 2481 h 4963"/>
                  <a:gd name="T48" fmla="*/ 198 w 4963"/>
                  <a:gd name="T49" fmla="*/ 3445 h 4963"/>
                  <a:gd name="T50" fmla="*/ 729 w 4963"/>
                  <a:gd name="T51" fmla="*/ 4233 h 4963"/>
                  <a:gd name="T52" fmla="*/ 1517 w 4963"/>
                  <a:gd name="T53" fmla="*/ 4764 h 4963"/>
                  <a:gd name="T54" fmla="*/ 2481 w 4963"/>
                  <a:gd name="T55" fmla="*/ 4958 h 4963"/>
                  <a:gd name="T56" fmla="*/ 3446 w 4963"/>
                  <a:gd name="T57" fmla="*/ 4764 h 4963"/>
                  <a:gd name="T58" fmla="*/ 4234 w 4963"/>
                  <a:gd name="T59" fmla="*/ 4233 h 4963"/>
                  <a:gd name="T60" fmla="*/ 4765 w 4963"/>
                  <a:gd name="T61" fmla="*/ 3445 h 4963"/>
                  <a:gd name="T62" fmla="*/ 4959 w 4963"/>
                  <a:gd name="T63" fmla="*/ 2481 h 4963"/>
                  <a:gd name="T64" fmla="*/ 4765 w 4963"/>
                  <a:gd name="T65" fmla="*/ 1516 h 4963"/>
                  <a:gd name="T66" fmla="*/ 4234 w 4963"/>
                  <a:gd name="T67" fmla="*/ 728 h 4963"/>
                  <a:gd name="T68" fmla="*/ 3446 w 4963"/>
                  <a:gd name="T69" fmla="*/ 197 h 4963"/>
                  <a:gd name="T70" fmla="*/ 2481 w 4963"/>
                  <a:gd name="T71" fmla="*/ 3 h 4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63" h="4963">
                    <a:moveTo>
                      <a:pt x="2481" y="4963"/>
                    </a:moveTo>
                    <a:lnTo>
                      <a:pt x="2481" y="4963"/>
                    </a:lnTo>
                    <a:cubicBezTo>
                      <a:pt x="2146" y="4963"/>
                      <a:pt x="1821" y="4897"/>
                      <a:pt x="1515" y="4767"/>
                    </a:cubicBezTo>
                    <a:cubicBezTo>
                      <a:pt x="1220" y="4642"/>
                      <a:pt x="954" y="4463"/>
                      <a:pt x="726" y="4236"/>
                    </a:cubicBezTo>
                    <a:cubicBezTo>
                      <a:pt x="499" y="4008"/>
                      <a:pt x="320" y="3742"/>
                      <a:pt x="195" y="3447"/>
                    </a:cubicBezTo>
                    <a:cubicBezTo>
                      <a:pt x="65" y="3141"/>
                      <a:pt x="0" y="2816"/>
                      <a:pt x="0" y="2481"/>
                    </a:cubicBezTo>
                    <a:cubicBezTo>
                      <a:pt x="0" y="2145"/>
                      <a:pt x="65" y="1820"/>
                      <a:pt x="195" y="1514"/>
                    </a:cubicBezTo>
                    <a:cubicBezTo>
                      <a:pt x="320" y="1219"/>
                      <a:pt x="499" y="953"/>
                      <a:pt x="726" y="725"/>
                    </a:cubicBezTo>
                    <a:cubicBezTo>
                      <a:pt x="954" y="498"/>
                      <a:pt x="1220" y="319"/>
                      <a:pt x="1515" y="194"/>
                    </a:cubicBezTo>
                    <a:cubicBezTo>
                      <a:pt x="1821" y="64"/>
                      <a:pt x="2146" y="0"/>
                      <a:pt x="2481" y="0"/>
                    </a:cubicBezTo>
                    <a:cubicBezTo>
                      <a:pt x="2817" y="0"/>
                      <a:pt x="3142" y="64"/>
                      <a:pt x="3448" y="194"/>
                    </a:cubicBezTo>
                    <a:cubicBezTo>
                      <a:pt x="3743" y="319"/>
                      <a:pt x="4009" y="498"/>
                      <a:pt x="4237" y="725"/>
                    </a:cubicBezTo>
                    <a:cubicBezTo>
                      <a:pt x="4464" y="953"/>
                      <a:pt x="4643" y="1219"/>
                      <a:pt x="4768" y="1514"/>
                    </a:cubicBezTo>
                    <a:cubicBezTo>
                      <a:pt x="4898" y="1820"/>
                      <a:pt x="4963" y="2145"/>
                      <a:pt x="4963" y="2481"/>
                    </a:cubicBezTo>
                    <a:cubicBezTo>
                      <a:pt x="4963" y="2816"/>
                      <a:pt x="4898" y="3141"/>
                      <a:pt x="4768" y="3447"/>
                    </a:cubicBezTo>
                    <a:cubicBezTo>
                      <a:pt x="4643" y="3742"/>
                      <a:pt x="4464" y="4008"/>
                      <a:pt x="4237" y="4236"/>
                    </a:cubicBezTo>
                    <a:cubicBezTo>
                      <a:pt x="4009" y="4463"/>
                      <a:pt x="3743" y="4642"/>
                      <a:pt x="3448" y="4767"/>
                    </a:cubicBezTo>
                    <a:cubicBezTo>
                      <a:pt x="3142" y="4897"/>
                      <a:pt x="2817" y="4963"/>
                      <a:pt x="2481" y="4963"/>
                    </a:cubicBezTo>
                    <a:close/>
                    <a:moveTo>
                      <a:pt x="2481" y="3"/>
                    </a:moveTo>
                    <a:lnTo>
                      <a:pt x="2481" y="3"/>
                    </a:lnTo>
                    <a:cubicBezTo>
                      <a:pt x="2147" y="3"/>
                      <a:pt x="1822" y="68"/>
                      <a:pt x="1517" y="197"/>
                    </a:cubicBezTo>
                    <a:cubicBezTo>
                      <a:pt x="1222" y="322"/>
                      <a:pt x="957" y="501"/>
                      <a:pt x="729" y="728"/>
                    </a:cubicBezTo>
                    <a:cubicBezTo>
                      <a:pt x="502" y="956"/>
                      <a:pt x="323" y="1221"/>
                      <a:pt x="198" y="1516"/>
                    </a:cubicBezTo>
                    <a:cubicBezTo>
                      <a:pt x="69" y="1821"/>
                      <a:pt x="3" y="2146"/>
                      <a:pt x="3" y="2481"/>
                    </a:cubicBezTo>
                    <a:cubicBezTo>
                      <a:pt x="3" y="2815"/>
                      <a:pt x="69" y="3140"/>
                      <a:pt x="198" y="3445"/>
                    </a:cubicBezTo>
                    <a:cubicBezTo>
                      <a:pt x="323" y="3740"/>
                      <a:pt x="502" y="4005"/>
                      <a:pt x="729" y="4233"/>
                    </a:cubicBezTo>
                    <a:cubicBezTo>
                      <a:pt x="957" y="4460"/>
                      <a:pt x="1222" y="4639"/>
                      <a:pt x="1517" y="4764"/>
                    </a:cubicBezTo>
                    <a:cubicBezTo>
                      <a:pt x="1822" y="4893"/>
                      <a:pt x="2147" y="4958"/>
                      <a:pt x="2481" y="4958"/>
                    </a:cubicBezTo>
                    <a:cubicBezTo>
                      <a:pt x="2816" y="4958"/>
                      <a:pt x="3141" y="4893"/>
                      <a:pt x="3446" y="4764"/>
                    </a:cubicBezTo>
                    <a:cubicBezTo>
                      <a:pt x="3741" y="4639"/>
                      <a:pt x="4006" y="4460"/>
                      <a:pt x="4234" y="4233"/>
                    </a:cubicBezTo>
                    <a:cubicBezTo>
                      <a:pt x="4461" y="4005"/>
                      <a:pt x="4640" y="3740"/>
                      <a:pt x="4765" y="3445"/>
                    </a:cubicBezTo>
                    <a:cubicBezTo>
                      <a:pt x="4894" y="3140"/>
                      <a:pt x="4959" y="2815"/>
                      <a:pt x="4959" y="2481"/>
                    </a:cubicBezTo>
                    <a:cubicBezTo>
                      <a:pt x="4959" y="2146"/>
                      <a:pt x="4894" y="1821"/>
                      <a:pt x="4765" y="1516"/>
                    </a:cubicBezTo>
                    <a:cubicBezTo>
                      <a:pt x="4640" y="1221"/>
                      <a:pt x="4461" y="956"/>
                      <a:pt x="4234" y="728"/>
                    </a:cubicBezTo>
                    <a:cubicBezTo>
                      <a:pt x="4006" y="501"/>
                      <a:pt x="3741" y="322"/>
                      <a:pt x="3446" y="197"/>
                    </a:cubicBezTo>
                    <a:cubicBezTo>
                      <a:pt x="3141" y="68"/>
                      <a:pt x="2816" y="3"/>
                      <a:pt x="2481" y="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6" name="Freeform 7">
                <a:extLst>
                  <a:ext uri="{FF2B5EF4-FFF2-40B4-BE49-F238E27FC236}">
                    <a16:creationId xmlns:a16="http://schemas.microsoft.com/office/drawing/2014/main" id="{AD9DBD6C-54EB-4E7F-AF47-04103797B602}"/>
                  </a:ext>
                </a:extLst>
              </p:cNvPr>
              <p:cNvSpPr>
                <a:spLocks/>
              </p:cNvSpPr>
              <p:nvPr/>
            </p:nvSpPr>
            <p:spPr bwMode="auto">
              <a:xfrm>
                <a:off x="2638425" y="1544758"/>
                <a:ext cx="1919288" cy="1939925"/>
              </a:xfrm>
              <a:custGeom>
                <a:avLst/>
                <a:gdLst>
                  <a:gd name="T0" fmla="*/ 2011 w 2011"/>
                  <a:gd name="T1" fmla="*/ 1745 h 2034"/>
                  <a:gd name="T2" fmla="*/ 2011 w 2011"/>
                  <a:gd name="T3" fmla="*/ 1745 h 2034"/>
                  <a:gd name="T4" fmla="*/ 2011 w 2011"/>
                  <a:gd name="T5" fmla="*/ 0 h 2034"/>
                  <a:gd name="T6" fmla="*/ 0 w 2011"/>
                  <a:gd name="T7" fmla="*/ 1162 h 2034"/>
                  <a:gd name="T8" fmla="*/ 1513 w 2011"/>
                  <a:gd name="T9" fmla="*/ 2034 h 2034"/>
                  <a:gd name="T10" fmla="*/ 2011 w 2011"/>
                  <a:gd name="T11" fmla="*/ 1745 h 2034"/>
                </a:gdLst>
                <a:ahLst/>
                <a:cxnLst>
                  <a:cxn ang="0">
                    <a:pos x="T0" y="T1"/>
                  </a:cxn>
                  <a:cxn ang="0">
                    <a:pos x="T2" y="T3"/>
                  </a:cxn>
                  <a:cxn ang="0">
                    <a:pos x="T4" y="T5"/>
                  </a:cxn>
                  <a:cxn ang="0">
                    <a:pos x="T6" y="T7"/>
                  </a:cxn>
                  <a:cxn ang="0">
                    <a:pos x="T8" y="T9"/>
                  </a:cxn>
                  <a:cxn ang="0">
                    <a:pos x="T10" y="T11"/>
                  </a:cxn>
                </a:cxnLst>
                <a:rect l="0" t="0" r="r" b="b"/>
                <a:pathLst>
                  <a:path w="2011" h="2034">
                    <a:moveTo>
                      <a:pt x="2011" y="1745"/>
                    </a:moveTo>
                    <a:lnTo>
                      <a:pt x="2011" y="1745"/>
                    </a:lnTo>
                    <a:lnTo>
                      <a:pt x="2011" y="0"/>
                    </a:lnTo>
                    <a:cubicBezTo>
                      <a:pt x="1159" y="6"/>
                      <a:pt x="431" y="427"/>
                      <a:pt x="0" y="1162"/>
                    </a:cubicBezTo>
                    <a:lnTo>
                      <a:pt x="1513" y="2034"/>
                    </a:lnTo>
                    <a:cubicBezTo>
                      <a:pt x="1623" y="1855"/>
                      <a:pt x="1802" y="1751"/>
                      <a:pt x="2011" y="174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7" name="Freeform 8">
                <a:extLst>
                  <a:ext uri="{FF2B5EF4-FFF2-40B4-BE49-F238E27FC236}">
                    <a16:creationId xmlns:a16="http://schemas.microsoft.com/office/drawing/2014/main" id="{1B07A3B9-E60A-4925-8668-C5AAF8A06250}"/>
                  </a:ext>
                </a:extLst>
              </p:cNvPr>
              <p:cNvSpPr>
                <a:spLocks/>
              </p:cNvSpPr>
              <p:nvPr/>
            </p:nvSpPr>
            <p:spPr bwMode="auto">
              <a:xfrm>
                <a:off x="2220913" y="2686170"/>
                <a:ext cx="1843088" cy="2209800"/>
              </a:xfrm>
              <a:custGeom>
                <a:avLst/>
                <a:gdLst>
                  <a:gd name="T0" fmla="*/ 1931 w 1931"/>
                  <a:gd name="T1" fmla="*/ 871 h 2317"/>
                  <a:gd name="T2" fmla="*/ 1931 w 1931"/>
                  <a:gd name="T3" fmla="*/ 871 h 2317"/>
                  <a:gd name="T4" fmla="*/ 418 w 1931"/>
                  <a:gd name="T5" fmla="*/ 0 h 2317"/>
                  <a:gd name="T6" fmla="*/ 418 w 1931"/>
                  <a:gd name="T7" fmla="*/ 2317 h 2317"/>
                  <a:gd name="T8" fmla="*/ 1931 w 1931"/>
                  <a:gd name="T9" fmla="*/ 1446 h 2317"/>
                  <a:gd name="T10" fmla="*/ 1931 w 1931"/>
                  <a:gd name="T11" fmla="*/ 871 h 2317"/>
                </a:gdLst>
                <a:ahLst/>
                <a:cxnLst>
                  <a:cxn ang="0">
                    <a:pos x="T0" y="T1"/>
                  </a:cxn>
                  <a:cxn ang="0">
                    <a:pos x="T2" y="T3"/>
                  </a:cxn>
                  <a:cxn ang="0">
                    <a:pos x="T4" y="T5"/>
                  </a:cxn>
                  <a:cxn ang="0">
                    <a:pos x="T6" y="T7"/>
                  </a:cxn>
                  <a:cxn ang="0">
                    <a:pos x="T8" y="T9"/>
                  </a:cxn>
                  <a:cxn ang="0">
                    <a:pos x="T10" y="T11"/>
                  </a:cxn>
                </a:cxnLst>
                <a:rect l="0" t="0" r="r" b="b"/>
                <a:pathLst>
                  <a:path w="1931" h="2317">
                    <a:moveTo>
                      <a:pt x="1931" y="871"/>
                    </a:moveTo>
                    <a:lnTo>
                      <a:pt x="1931" y="871"/>
                    </a:lnTo>
                    <a:lnTo>
                      <a:pt x="418" y="0"/>
                    </a:lnTo>
                    <a:cubicBezTo>
                      <a:pt x="0" y="739"/>
                      <a:pt x="0" y="1578"/>
                      <a:pt x="418" y="2317"/>
                    </a:cubicBezTo>
                    <a:lnTo>
                      <a:pt x="1931" y="1446"/>
                    </a:lnTo>
                    <a:cubicBezTo>
                      <a:pt x="1832" y="1262"/>
                      <a:pt x="1832" y="1055"/>
                      <a:pt x="1931" y="87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8" name="Freeform 9">
                <a:extLst>
                  <a:ext uri="{FF2B5EF4-FFF2-40B4-BE49-F238E27FC236}">
                    <a16:creationId xmlns:a16="http://schemas.microsoft.com/office/drawing/2014/main" id="{2292726B-04A3-4F57-BFE7-E74D1F0AAE19}"/>
                  </a:ext>
                </a:extLst>
              </p:cNvPr>
              <p:cNvSpPr>
                <a:spLocks/>
              </p:cNvSpPr>
              <p:nvPr/>
            </p:nvSpPr>
            <p:spPr bwMode="auto">
              <a:xfrm>
                <a:off x="2638425" y="4097458"/>
                <a:ext cx="1919288" cy="1941513"/>
              </a:xfrm>
              <a:custGeom>
                <a:avLst/>
                <a:gdLst>
                  <a:gd name="T0" fmla="*/ 1513 w 2011"/>
                  <a:gd name="T1" fmla="*/ 0 h 2034"/>
                  <a:gd name="T2" fmla="*/ 1513 w 2011"/>
                  <a:gd name="T3" fmla="*/ 0 h 2034"/>
                  <a:gd name="T4" fmla="*/ 0 w 2011"/>
                  <a:gd name="T5" fmla="*/ 872 h 2034"/>
                  <a:gd name="T6" fmla="*/ 2011 w 2011"/>
                  <a:gd name="T7" fmla="*/ 2034 h 2034"/>
                  <a:gd name="T8" fmla="*/ 2011 w 2011"/>
                  <a:gd name="T9" fmla="*/ 289 h 2034"/>
                  <a:gd name="T10" fmla="*/ 1513 w 2011"/>
                  <a:gd name="T11" fmla="*/ 0 h 2034"/>
                </a:gdLst>
                <a:ahLst/>
                <a:cxnLst>
                  <a:cxn ang="0">
                    <a:pos x="T0" y="T1"/>
                  </a:cxn>
                  <a:cxn ang="0">
                    <a:pos x="T2" y="T3"/>
                  </a:cxn>
                  <a:cxn ang="0">
                    <a:pos x="T4" y="T5"/>
                  </a:cxn>
                  <a:cxn ang="0">
                    <a:pos x="T6" y="T7"/>
                  </a:cxn>
                  <a:cxn ang="0">
                    <a:pos x="T8" y="T9"/>
                  </a:cxn>
                  <a:cxn ang="0">
                    <a:pos x="T10" y="T11"/>
                  </a:cxn>
                </a:cxnLst>
                <a:rect l="0" t="0" r="r" b="b"/>
                <a:pathLst>
                  <a:path w="2011" h="2034">
                    <a:moveTo>
                      <a:pt x="1513" y="0"/>
                    </a:moveTo>
                    <a:lnTo>
                      <a:pt x="1513" y="0"/>
                    </a:lnTo>
                    <a:lnTo>
                      <a:pt x="0" y="872"/>
                    </a:lnTo>
                    <a:cubicBezTo>
                      <a:pt x="431" y="1607"/>
                      <a:pt x="1159" y="2028"/>
                      <a:pt x="2011" y="2034"/>
                    </a:cubicBezTo>
                    <a:lnTo>
                      <a:pt x="2011" y="289"/>
                    </a:lnTo>
                    <a:cubicBezTo>
                      <a:pt x="1802" y="283"/>
                      <a:pt x="1623" y="179"/>
                      <a:pt x="151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9" name="Freeform 10">
                <a:extLst>
                  <a:ext uri="{FF2B5EF4-FFF2-40B4-BE49-F238E27FC236}">
                    <a16:creationId xmlns:a16="http://schemas.microsoft.com/office/drawing/2014/main" id="{A6579B36-A910-4671-8649-BD1895060F21}"/>
                  </a:ext>
                </a:extLst>
              </p:cNvPr>
              <p:cNvSpPr>
                <a:spLocks/>
              </p:cNvSpPr>
              <p:nvPr/>
            </p:nvSpPr>
            <p:spPr bwMode="auto">
              <a:xfrm>
                <a:off x="4595813" y="4097458"/>
                <a:ext cx="1919288" cy="1941513"/>
              </a:xfrm>
              <a:custGeom>
                <a:avLst/>
                <a:gdLst>
                  <a:gd name="T0" fmla="*/ 499 w 2012"/>
                  <a:gd name="T1" fmla="*/ 0 h 2034"/>
                  <a:gd name="T2" fmla="*/ 499 w 2012"/>
                  <a:gd name="T3" fmla="*/ 0 h 2034"/>
                  <a:gd name="T4" fmla="*/ 0 w 2012"/>
                  <a:gd name="T5" fmla="*/ 289 h 2034"/>
                  <a:gd name="T6" fmla="*/ 0 w 2012"/>
                  <a:gd name="T7" fmla="*/ 2034 h 2034"/>
                  <a:gd name="T8" fmla="*/ 2012 w 2012"/>
                  <a:gd name="T9" fmla="*/ 872 h 2034"/>
                  <a:gd name="T10" fmla="*/ 499 w 2012"/>
                  <a:gd name="T11" fmla="*/ 0 h 2034"/>
                </a:gdLst>
                <a:ahLst/>
                <a:cxnLst>
                  <a:cxn ang="0">
                    <a:pos x="T0" y="T1"/>
                  </a:cxn>
                  <a:cxn ang="0">
                    <a:pos x="T2" y="T3"/>
                  </a:cxn>
                  <a:cxn ang="0">
                    <a:pos x="T4" y="T5"/>
                  </a:cxn>
                  <a:cxn ang="0">
                    <a:pos x="T6" y="T7"/>
                  </a:cxn>
                  <a:cxn ang="0">
                    <a:pos x="T8" y="T9"/>
                  </a:cxn>
                  <a:cxn ang="0">
                    <a:pos x="T10" y="T11"/>
                  </a:cxn>
                </a:cxnLst>
                <a:rect l="0" t="0" r="r" b="b"/>
                <a:pathLst>
                  <a:path w="2012" h="2034">
                    <a:moveTo>
                      <a:pt x="499" y="0"/>
                    </a:moveTo>
                    <a:lnTo>
                      <a:pt x="499" y="0"/>
                    </a:lnTo>
                    <a:cubicBezTo>
                      <a:pt x="389" y="179"/>
                      <a:pt x="210" y="283"/>
                      <a:pt x="0" y="289"/>
                    </a:cubicBezTo>
                    <a:lnTo>
                      <a:pt x="0" y="2034"/>
                    </a:lnTo>
                    <a:cubicBezTo>
                      <a:pt x="852" y="2028"/>
                      <a:pt x="1581" y="1607"/>
                      <a:pt x="2012" y="872"/>
                    </a:cubicBezTo>
                    <a:lnTo>
                      <a:pt x="4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40" name="Freeform 11">
                <a:extLst>
                  <a:ext uri="{FF2B5EF4-FFF2-40B4-BE49-F238E27FC236}">
                    <a16:creationId xmlns:a16="http://schemas.microsoft.com/office/drawing/2014/main" id="{4DE46938-12A7-4985-99A7-6E3D971EE1B4}"/>
                  </a:ext>
                </a:extLst>
              </p:cNvPr>
              <p:cNvSpPr>
                <a:spLocks/>
              </p:cNvSpPr>
              <p:nvPr/>
            </p:nvSpPr>
            <p:spPr bwMode="auto">
              <a:xfrm>
                <a:off x="5091113" y="2686170"/>
                <a:ext cx="1841500" cy="2209800"/>
              </a:xfrm>
              <a:custGeom>
                <a:avLst/>
                <a:gdLst>
                  <a:gd name="T0" fmla="*/ 1513 w 1931"/>
                  <a:gd name="T1" fmla="*/ 0 h 2317"/>
                  <a:gd name="T2" fmla="*/ 1513 w 1931"/>
                  <a:gd name="T3" fmla="*/ 0 h 2317"/>
                  <a:gd name="T4" fmla="*/ 0 w 1931"/>
                  <a:gd name="T5" fmla="*/ 871 h 2317"/>
                  <a:gd name="T6" fmla="*/ 0 w 1931"/>
                  <a:gd name="T7" fmla="*/ 1446 h 2317"/>
                  <a:gd name="T8" fmla="*/ 1513 w 1931"/>
                  <a:gd name="T9" fmla="*/ 2317 h 2317"/>
                  <a:gd name="T10" fmla="*/ 1513 w 1931"/>
                  <a:gd name="T11" fmla="*/ 0 h 2317"/>
                </a:gdLst>
                <a:ahLst/>
                <a:cxnLst>
                  <a:cxn ang="0">
                    <a:pos x="T0" y="T1"/>
                  </a:cxn>
                  <a:cxn ang="0">
                    <a:pos x="T2" y="T3"/>
                  </a:cxn>
                  <a:cxn ang="0">
                    <a:pos x="T4" y="T5"/>
                  </a:cxn>
                  <a:cxn ang="0">
                    <a:pos x="T6" y="T7"/>
                  </a:cxn>
                  <a:cxn ang="0">
                    <a:pos x="T8" y="T9"/>
                  </a:cxn>
                  <a:cxn ang="0">
                    <a:pos x="T10" y="T11"/>
                  </a:cxn>
                </a:cxnLst>
                <a:rect l="0" t="0" r="r" b="b"/>
                <a:pathLst>
                  <a:path w="1931" h="2317">
                    <a:moveTo>
                      <a:pt x="1513" y="0"/>
                    </a:moveTo>
                    <a:lnTo>
                      <a:pt x="1513" y="0"/>
                    </a:lnTo>
                    <a:lnTo>
                      <a:pt x="0" y="871"/>
                    </a:lnTo>
                    <a:cubicBezTo>
                      <a:pt x="99" y="1055"/>
                      <a:pt x="99" y="1262"/>
                      <a:pt x="0" y="1446"/>
                    </a:cubicBezTo>
                    <a:lnTo>
                      <a:pt x="1513" y="2317"/>
                    </a:lnTo>
                    <a:cubicBezTo>
                      <a:pt x="1931" y="1578"/>
                      <a:pt x="1931" y="739"/>
                      <a:pt x="151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grpSp>
        <p:pic>
          <p:nvPicPr>
            <p:cNvPr id="30" name="Grafik 29">
              <a:extLst>
                <a:ext uri="{FF2B5EF4-FFF2-40B4-BE49-F238E27FC236}">
                  <a16:creationId xmlns:a16="http://schemas.microsoft.com/office/drawing/2014/main" id="{C774F3D6-A5C3-4C16-817B-FD16E060B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535" y="3716895"/>
              <a:ext cx="493200" cy="196558"/>
            </a:xfrm>
            <a:prstGeom prst="rect">
              <a:avLst/>
            </a:prstGeom>
          </p:spPr>
        </p:pic>
        <p:sp>
          <p:nvSpPr>
            <p:cNvPr id="31" name="Textfeld 30">
              <a:extLst>
                <a:ext uri="{FF2B5EF4-FFF2-40B4-BE49-F238E27FC236}">
                  <a16:creationId xmlns:a16="http://schemas.microsoft.com/office/drawing/2014/main" id="{DD66D3BA-40DB-414A-83ED-32F891FAA1C7}"/>
                </a:ext>
              </a:extLst>
            </p:cNvPr>
            <p:cNvSpPr txBox="1"/>
            <p:nvPr/>
          </p:nvSpPr>
          <p:spPr>
            <a:xfrm>
              <a:off x="3059831" y="2262819"/>
              <a:ext cx="1368153" cy="390556"/>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Seeing</a:t>
              </a:r>
              <a:r>
                <a:rPr lang="de-CH" sz="120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the</a:t>
              </a:r>
              <a:r>
                <a:rPr lang="de-CH" sz="1200" dirty="0" smtClean="0">
                  <a:solidFill>
                    <a:schemeClr val="accent1"/>
                  </a:solidFill>
                  <a:latin typeface="Arial" panose="020B0604020202020204" pitchFamily="34" charset="0"/>
                </a:rPr>
                <a:t> </a:t>
              </a:r>
            </a:p>
            <a:p>
              <a:pPr algn="ctr">
                <a:lnSpc>
                  <a:spcPct val="110000"/>
                </a:lnSpc>
              </a:pPr>
              <a:r>
                <a:rPr lang="en-GB" sz="1200" noProof="0" dirty="0" smtClean="0">
                  <a:solidFill>
                    <a:schemeClr val="accent1"/>
                  </a:solidFill>
                  <a:latin typeface="Arial" panose="020B0604020202020204" pitchFamily="34" charset="0"/>
                </a:rPr>
                <a:t>whole</a:t>
              </a:r>
              <a:r>
                <a:rPr lang="de-CH" sz="120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picture</a:t>
              </a:r>
              <a:endParaRPr lang="en-GB" sz="1200" noProof="0" dirty="0">
                <a:solidFill>
                  <a:schemeClr val="accent1"/>
                </a:solidFill>
                <a:latin typeface="Arial" panose="020B0604020202020204" pitchFamily="34" charset="0"/>
              </a:endParaRPr>
            </a:p>
          </p:txBody>
        </p:sp>
        <p:sp>
          <p:nvSpPr>
            <p:cNvPr id="32" name="Textfeld 31">
              <a:extLst>
                <a:ext uri="{FF2B5EF4-FFF2-40B4-BE49-F238E27FC236}">
                  <a16:creationId xmlns:a16="http://schemas.microsoft.com/office/drawing/2014/main" id="{8D9CD389-B5D5-4AF5-A5D4-EA1D109544B6}"/>
                </a:ext>
              </a:extLst>
            </p:cNvPr>
            <p:cNvSpPr txBox="1"/>
            <p:nvPr/>
          </p:nvSpPr>
          <p:spPr>
            <a:xfrm>
              <a:off x="3101302" y="4949698"/>
              <a:ext cx="1368153" cy="390556"/>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Quality</a:t>
              </a:r>
              <a:r>
                <a:rPr lang="de-CH" sz="1200" baseline="0" dirty="0" smtClean="0">
                  <a:solidFill>
                    <a:schemeClr val="accent1"/>
                  </a:solidFill>
                  <a:latin typeface="Arial" panose="020B0604020202020204" pitchFamily="34" charset="0"/>
                </a:rPr>
                <a:t> </a:t>
              </a:r>
              <a:r>
                <a:rPr lang="en-GB" sz="1200" baseline="0" noProof="0" dirty="0" smtClean="0">
                  <a:solidFill>
                    <a:schemeClr val="accent1"/>
                  </a:solidFill>
                  <a:latin typeface="Arial" panose="020B0604020202020204" pitchFamily="34" charset="0"/>
                </a:rPr>
                <a:t>and</a:t>
              </a:r>
              <a:r>
                <a:rPr lang="de-CH" sz="1200" baseline="0" dirty="0" smtClean="0">
                  <a:solidFill>
                    <a:schemeClr val="accent1"/>
                  </a:solidFill>
                  <a:latin typeface="Arial" panose="020B0604020202020204" pitchFamily="34" charset="0"/>
                </a:rPr>
                <a:t> </a:t>
              </a:r>
              <a:r>
                <a:rPr lang="en-GB" sz="1200" baseline="0" noProof="0" dirty="0" smtClean="0">
                  <a:solidFill>
                    <a:schemeClr val="accent1"/>
                  </a:solidFill>
                  <a:latin typeface="Arial" panose="020B0604020202020204" pitchFamily="34" charset="0"/>
                </a:rPr>
                <a:t>Solution</a:t>
              </a:r>
              <a:r>
                <a:rPr lang="de-CH" sz="1200" baseline="0" dirty="0" smtClean="0">
                  <a:solidFill>
                    <a:schemeClr val="accent1"/>
                  </a:solidFill>
                  <a:latin typeface="Arial" panose="020B0604020202020204" pitchFamily="34" charset="0"/>
                </a:rPr>
                <a:t> </a:t>
              </a:r>
              <a:r>
                <a:rPr lang="en-GB" sz="1200" baseline="0" noProof="0" dirty="0" smtClean="0">
                  <a:solidFill>
                    <a:schemeClr val="accent1"/>
                  </a:solidFill>
                  <a:latin typeface="Arial" panose="020B0604020202020204" pitchFamily="34" charset="0"/>
                </a:rPr>
                <a:t>Focus</a:t>
              </a:r>
              <a:endParaRPr lang="en-GB" sz="1200" noProof="0" dirty="0">
                <a:solidFill>
                  <a:schemeClr val="accent1"/>
                </a:solidFill>
                <a:latin typeface="Arial" panose="020B0604020202020204" pitchFamily="34" charset="0"/>
              </a:endParaRPr>
            </a:p>
          </p:txBody>
        </p:sp>
        <p:sp>
          <p:nvSpPr>
            <p:cNvPr id="33" name="Textfeld 32">
              <a:extLst>
                <a:ext uri="{FF2B5EF4-FFF2-40B4-BE49-F238E27FC236}">
                  <a16:creationId xmlns:a16="http://schemas.microsoft.com/office/drawing/2014/main" id="{2BB6C471-B846-4D85-9752-E1B07FFC34D7}"/>
                </a:ext>
              </a:extLst>
            </p:cNvPr>
            <p:cNvSpPr txBox="1"/>
            <p:nvPr/>
          </p:nvSpPr>
          <p:spPr>
            <a:xfrm>
              <a:off x="2443826" y="3721879"/>
              <a:ext cx="1368153" cy="186590"/>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Efficiency</a:t>
              </a:r>
              <a:endParaRPr lang="en-GB" sz="1200" noProof="0" dirty="0">
                <a:solidFill>
                  <a:schemeClr val="accent1"/>
                </a:solidFill>
                <a:latin typeface="Arial" panose="020B0604020202020204" pitchFamily="34" charset="0"/>
              </a:endParaRPr>
            </a:p>
          </p:txBody>
        </p:sp>
      </p:grpSp>
    </p:spTree>
    <p:extLst>
      <p:ext uri="{BB962C8B-B14F-4D97-AF65-F5344CB8AC3E}">
        <p14:creationId xmlns:p14="http://schemas.microsoft.com/office/powerpoint/2010/main" val="9728755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_Practice Areas">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lvl1pPr>
              <a:defRPr/>
            </a:lvl1p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3" name="Textfeld 2"/>
          <p:cNvSpPr txBox="1"/>
          <p:nvPr userDrawn="1"/>
        </p:nvSpPr>
        <p:spPr>
          <a:xfrm>
            <a:off x="943200" y="293688"/>
            <a:ext cx="10293351" cy="190800"/>
          </a:xfrm>
          <a:prstGeom prst="rect">
            <a:avLst/>
          </a:prstGeom>
          <a:noFill/>
        </p:spPr>
        <p:txBody>
          <a:bodyPr wrap="square" lIns="0" tIns="0" rIns="0" bIns="0" rtlCol="0">
            <a:spAutoFit/>
          </a:bodyPr>
          <a:lstStyle/>
          <a:p>
            <a:pPr algn="l"/>
            <a:r>
              <a:rPr lang="en-GB" sz="1200" cap="all" baseline="0" dirty="0" smtClean="0">
                <a:solidFill>
                  <a:schemeClr val="tx2"/>
                </a:solidFill>
                <a:latin typeface="Arial" panose="020B0604020202020204" pitchFamily="34" charset="0"/>
              </a:rPr>
              <a:t>Balanced Full Service</a:t>
            </a:r>
            <a:endParaRPr lang="en-GB" sz="1200" cap="all" baseline="0" dirty="0">
              <a:solidFill>
                <a:schemeClr val="tx2"/>
              </a:solidFill>
              <a:latin typeface="Arial" panose="020B0604020202020204" pitchFamily="34" charset="0"/>
            </a:endParaRPr>
          </a:p>
        </p:txBody>
      </p:sp>
      <p:sp>
        <p:nvSpPr>
          <p:cNvPr id="9" name="Rechteck 8">
            <a:extLst>
              <a:ext uri="{FF2B5EF4-FFF2-40B4-BE49-F238E27FC236}">
                <a16:creationId xmlns:a16="http://schemas.microsoft.com/office/drawing/2014/main" id="{073D412D-FF91-4E99-A049-BAFA2326F1A7}"/>
              </a:ext>
            </a:extLst>
          </p:cNvPr>
          <p:cNvSpPr/>
          <p:nvPr userDrawn="1"/>
        </p:nvSpPr>
        <p:spPr>
          <a:xfrm>
            <a:off x="815414" y="1340768"/>
            <a:ext cx="3048338"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a:solidFill>
                  <a:schemeClr val="accent1"/>
                </a:solidFill>
                <a:latin typeface="Arial" panose="020B0604020202020204" pitchFamily="34" charset="0"/>
              </a:rPr>
              <a:t>Corporate/M&amp;A</a:t>
            </a:r>
          </a:p>
        </p:txBody>
      </p:sp>
      <p:sp>
        <p:nvSpPr>
          <p:cNvPr id="10" name="Rechteck 9">
            <a:extLst>
              <a:ext uri="{FF2B5EF4-FFF2-40B4-BE49-F238E27FC236}">
                <a16:creationId xmlns:a16="http://schemas.microsoft.com/office/drawing/2014/main" id="{D68D4C2E-B7FF-4513-A7C8-955851C7C2B2}"/>
              </a:ext>
            </a:extLst>
          </p:cNvPr>
          <p:cNvSpPr/>
          <p:nvPr userDrawn="1"/>
        </p:nvSpPr>
        <p:spPr>
          <a:xfrm>
            <a:off x="815414" y="2330879"/>
            <a:ext cx="3048338"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a:solidFill>
                  <a:schemeClr val="accent1"/>
                </a:solidFill>
                <a:latin typeface="Arial" panose="020B0604020202020204" pitchFamily="34" charset="0"/>
              </a:rPr>
              <a:t>Dispute Resolution</a:t>
            </a:r>
          </a:p>
        </p:txBody>
      </p:sp>
      <p:sp>
        <p:nvSpPr>
          <p:cNvPr id="11" name="Rechteck 10">
            <a:extLst>
              <a:ext uri="{FF2B5EF4-FFF2-40B4-BE49-F238E27FC236}">
                <a16:creationId xmlns:a16="http://schemas.microsoft.com/office/drawing/2014/main" id="{0F13B74C-1649-4771-8E69-2A3CE19AB375}"/>
              </a:ext>
            </a:extLst>
          </p:cNvPr>
          <p:cNvSpPr/>
          <p:nvPr userDrawn="1"/>
        </p:nvSpPr>
        <p:spPr>
          <a:xfrm>
            <a:off x="815414" y="3320989"/>
            <a:ext cx="3048338"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Antitrust/Competition</a:t>
            </a:r>
            <a:endParaRPr lang="en-GB" sz="1400" noProof="0" dirty="0">
              <a:solidFill>
                <a:schemeClr val="accent1"/>
              </a:solidFill>
              <a:latin typeface="Arial" panose="020B0604020202020204" pitchFamily="34" charset="0"/>
            </a:endParaRPr>
          </a:p>
        </p:txBody>
      </p:sp>
      <p:sp>
        <p:nvSpPr>
          <p:cNvPr id="12" name="Rechteck 11">
            <a:extLst>
              <a:ext uri="{FF2B5EF4-FFF2-40B4-BE49-F238E27FC236}">
                <a16:creationId xmlns:a16="http://schemas.microsoft.com/office/drawing/2014/main" id="{35703B0B-64E2-4413-A512-E280A7CC0D42}"/>
              </a:ext>
            </a:extLst>
          </p:cNvPr>
          <p:cNvSpPr/>
          <p:nvPr userDrawn="1"/>
        </p:nvSpPr>
        <p:spPr>
          <a:xfrm>
            <a:off x="815414" y="4311099"/>
            <a:ext cx="3048338"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schemeClr val="accent1"/>
                </a:solidFill>
                <a:latin typeface="Arial" panose="020B0604020202020204" pitchFamily="34" charset="0"/>
              </a:rPr>
              <a:t>Tax</a:t>
            </a:r>
          </a:p>
        </p:txBody>
      </p:sp>
      <p:sp>
        <p:nvSpPr>
          <p:cNvPr id="13" name="Rechteck 12">
            <a:extLst>
              <a:ext uri="{FF2B5EF4-FFF2-40B4-BE49-F238E27FC236}">
                <a16:creationId xmlns:a16="http://schemas.microsoft.com/office/drawing/2014/main" id="{2AE1054E-149C-4AFE-9FD6-A1B972FF83C0}"/>
              </a:ext>
            </a:extLst>
          </p:cNvPr>
          <p:cNvSpPr/>
          <p:nvPr userDrawn="1"/>
        </p:nvSpPr>
        <p:spPr>
          <a:xfrm>
            <a:off x="815414" y="5301209"/>
            <a:ext cx="3048338"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Commercial</a:t>
            </a:r>
            <a:endParaRPr lang="en-GB" sz="1400" noProof="0" dirty="0">
              <a:solidFill>
                <a:schemeClr val="accent1"/>
              </a:solidFill>
              <a:latin typeface="Arial" panose="020B0604020202020204" pitchFamily="34" charset="0"/>
            </a:endParaRPr>
          </a:p>
        </p:txBody>
      </p:sp>
      <p:sp>
        <p:nvSpPr>
          <p:cNvPr id="14" name="Rechteck 13">
            <a:extLst>
              <a:ext uri="{FF2B5EF4-FFF2-40B4-BE49-F238E27FC236}">
                <a16:creationId xmlns:a16="http://schemas.microsoft.com/office/drawing/2014/main" id="{56092807-A491-4281-9320-1DD422C1E7C4}"/>
              </a:ext>
            </a:extLst>
          </p:cNvPr>
          <p:cNvSpPr/>
          <p:nvPr userDrawn="1"/>
        </p:nvSpPr>
        <p:spPr>
          <a:xfrm>
            <a:off x="4558968" y="1340768"/>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a:solidFill>
                  <a:schemeClr val="accent1"/>
                </a:solidFill>
                <a:latin typeface="Arial" panose="020B0604020202020204" pitchFamily="34" charset="0"/>
              </a:rPr>
              <a:t>Banking,</a:t>
            </a:r>
            <a:r>
              <a:rPr lang="en-GB" sz="1400" baseline="0" noProof="0" dirty="0">
                <a:solidFill>
                  <a:schemeClr val="accent1"/>
                </a:solidFill>
                <a:latin typeface="Arial" panose="020B0604020202020204" pitchFamily="34" charset="0"/>
              </a:rPr>
              <a:t> </a:t>
            </a:r>
            <a:r>
              <a:rPr lang="en-GB" sz="1400" noProof="0" dirty="0">
                <a:solidFill>
                  <a:schemeClr val="accent1"/>
                </a:solidFill>
                <a:latin typeface="Arial" panose="020B0604020202020204" pitchFamily="34" charset="0"/>
              </a:rPr>
              <a:t>Finance &amp; Regulatory</a:t>
            </a:r>
          </a:p>
        </p:txBody>
      </p:sp>
      <p:sp>
        <p:nvSpPr>
          <p:cNvPr id="15" name="Rechteck 14">
            <a:extLst>
              <a:ext uri="{FF2B5EF4-FFF2-40B4-BE49-F238E27FC236}">
                <a16:creationId xmlns:a16="http://schemas.microsoft.com/office/drawing/2014/main" id="{7581F94E-D2A3-4592-A357-0A63A375CCAB}"/>
              </a:ext>
            </a:extLst>
          </p:cNvPr>
          <p:cNvSpPr/>
          <p:nvPr userDrawn="1"/>
        </p:nvSpPr>
        <p:spPr>
          <a:xfrm>
            <a:off x="4558968" y="233087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a:solidFill>
                  <a:schemeClr val="accent1"/>
                </a:solidFill>
                <a:latin typeface="Arial" panose="020B0604020202020204" pitchFamily="34" charset="0"/>
              </a:rPr>
              <a:t>White-Collar Crime</a:t>
            </a:r>
          </a:p>
        </p:txBody>
      </p:sp>
      <p:sp>
        <p:nvSpPr>
          <p:cNvPr id="16" name="Rechteck 15">
            <a:extLst>
              <a:ext uri="{FF2B5EF4-FFF2-40B4-BE49-F238E27FC236}">
                <a16:creationId xmlns:a16="http://schemas.microsoft.com/office/drawing/2014/main" id="{79891FB1-1C74-45A8-AF3C-F68C4B93E980}"/>
              </a:ext>
            </a:extLst>
          </p:cNvPr>
          <p:cNvSpPr/>
          <p:nvPr userDrawn="1"/>
        </p:nvSpPr>
        <p:spPr>
          <a:xfrm>
            <a:off x="4558968" y="332098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Intellectual Property</a:t>
            </a:r>
            <a:endParaRPr lang="en-GB" sz="1400" noProof="0" dirty="0">
              <a:solidFill>
                <a:schemeClr val="accent1"/>
              </a:solidFill>
              <a:latin typeface="Arial" panose="020B0604020202020204" pitchFamily="34" charset="0"/>
            </a:endParaRPr>
          </a:p>
        </p:txBody>
      </p:sp>
      <p:sp>
        <p:nvSpPr>
          <p:cNvPr id="17" name="Rechteck 16">
            <a:extLst>
              <a:ext uri="{FF2B5EF4-FFF2-40B4-BE49-F238E27FC236}">
                <a16:creationId xmlns:a16="http://schemas.microsoft.com/office/drawing/2014/main" id="{C644DFBA-1480-414E-AF50-846AD3168087}"/>
              </a:ext>
            </a:extLst>
          </p:cNvPr>
          <p:cNvSpPr/>
          <p:nvPr userDrawn="1"/>
        </p:nvSpPr>
        <p:spPr>
          <a:xfrm>
            <a:off x="4558968" y="431109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a:solidFill>
                  <a:schemeClr val="accent1"/>
                </a:solidFill>
                <a:latin typeface="Arial" panose="020B0604020202020204" pitchFamily="34" charset="0"/>
              </a:rPr>
              <a:t>Private Clients</a:t>
            </a:r>
          </a:p>
        </p:txBody>
      </p:sp>
      <p:sp>
        <p:nvSpPr>
          <p:cNvPr id="18" name="Rechteck 17">
            <a:extLst>
              <a:ext uri="{FF2B5EF4-FFF2-40B4-BE49-F238E27FC236}">
                <a16:creationId xmlns:a16="http://schemas.microsoft.com/office/drawing/2014/main" id="{A4482801-E68F-4213-B7C8-4D796012414F}"/>
              </a:ext>
            </a:extLst>
          </p:cNvPr>
          <p:cNvSpPr/>
          <p:nvPr userDrawn="1"/>
        </p:nvSpPr>
        <p:spPr>
          <a:xfrm>
            <a:off x="4558968" y="530120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Sport</a:t>
            </a:r>
            <a:r>
              <a:rPr lang="en-GB" sz="1400" baseline="0" noProof="0" dirty="0" smtClean="0">
                <a:solidFill>
                  <a:schemeClr val="accent1"/>
                </a:solidFill>
                <a:latin typeface="Arial" panose="020B0604020202020204" pitchFamily="34" charset="0"/>
              </a:rPr>
              <a:t> Law</a:t>
            </a:r>
            <a:endParaRPr lang="en-GB" sz="1400" noProof="0" dirty="0">
              <a:solidFill>
                <a:schemeClr val="accent1"/>
              </a:solidFill>
              <a:latin typeface="Arial" panose="020B0604020202020204" pitchFamily="34" charset="0"/>
            </a:endParaRPr>
          </a:p>
        </p:txBody>
      </p:sp>
      <p:sp>
        <p:nvSpPr>
          <p:cNvPr id="19" name="Rechteck 18">
            <a:extLst>
              <a:ext uri="{FF2B5EF4-FFF2-40B4-BE49-F238E27FC236}">
                <a16:creationId xmlns:a16="http://schemas.microsoft.com/office/drawing/2014/main" id="{86AE6735-E491-4565-90BD-8676517250EA}"/>
              </a:ext>
            </a:extLst>
          </p:cNvPr>
          <p:cNvSpPr/>
          <p:nvPr userDrawn="1"/>
        </p:nvSpPr>
        <p:spPr>
          <a:xfrm>
            <a:off x="8328248" y="1340768"/>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Capital Markets</a:t>
            </a:r>
            <a:endParaRPr lang="en-GB" sz="1400" noProof="0" dirty="0">
              <a:solidFill>
                <a:schemeClr val="accent1"/>
              </a:solidFill>
              <a:latin typeface="Arial" panose="020B0604020202020204" pitchFamily="34" charset="0"/>
            </a:endParaRPr>
          </a:p>
        </p:txBody>
      </p:sp>
      <p:sp>
        <p:nvSpPr>
          <p:cNvPr id="20" name="Rechteck 19">
            <a:extLst>
              <a:ext uri="{FF2B5EF4-FFF2-40B4-BE49-F238E27FC236}">
                <a16:creationId xmlns:a16="http://schemas.microsoft.com/office/drawing/2014/main" id="{F6DADE76-39A1-441F-AC26-248B1A35D407}"/>
              </a:ext>
            </a:extLst>
          </p:cNvPr>
          <p:cNvSpPr/>
          <p:nvPr userDrawn="1"/>
        </p:nvSpPr>
        <p:spPr>
          <a:xfrm>
            <a:off x="8328249" y="233087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a:solidFill>
                  <a:schemeClr val="accent1"/>
                </a:solidFill>
                <a:latin typeface="Arial" panose="020B0604020202020204" pitchFamily="34" charset="0"/>
              </a:rPr>
              <a:t>Investigations &amp; Enforcement</a:t>
            </a:r>
          </a:p>
        </p:txBody>
      </p:sp>
      <p:sp>
        <p:nvSpPr>
          <p:cNvPr id="21" name="Rechteck 20">
            <a:extLst>
              <a:ext uri="{FF2B5EF4-FFF2-40B4-BE49-F238E27FC236}">
                <a16:creationId xmlns:a16="http://schemas.microsoft.com/office/drawing/2014/main" id="{8ECED4F2-2DEF-4E11-9B69-27F332F646BF}"/>
              </a:ext>
            </a:extLst>
          </p:cNvPr>
          <p:cNvSpPr/>
          <p:nvPr userDrawn="1"/>
        </p:nvSpPr>
        <p:spPr>
          <a:xfrm>
            <a:off x="8328249" y="332098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noProof="0" dirty="0" smtClean="0">
                <a:solidFill>
                  <a:schemeClr val="accent1"/>
                </a:solidFill>
                <a:latin typeface="Arial" panose="020B0604020202020204" pitchFamily="34" charset="0"/>
              </a:rPr>
              <a:t>Technology</a:t>
            </a:r>
          </a:p>
        </p:txBody>
      </p:sp>
      <p:sp>
        <p:nvSpPr>
          <p:cNvPr id="22" name="Rechteck 21">
            <a:extLst>
              <a:ext uri="{FF2B5EF4-FFF2-40B4-BE49-F238E27FC236}">
                <a16:creationId xmlns:a16="http://schemas.microsoft.com/office/drawing/2014/main" id="{56859EB3-93B2-49D9-A85E-62D448B349F3}"/>
              </a:ext>
            </a:extLst>
          </p:cNvPr>
          <p:cNvSpPr/>
          <p:nvPr userDrawn="1"/>
        </p:nvSpPr>
        <p:spPr>
          <a:xfrm>
            <a:off x="8328249" y="431109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Real Estate</a:t>
            </a:r>
            <a:endParaRPr lang="en-GB" sz="1400" noProof="0" dirty="0">
              <a:solidFill>
                <a:schemeClr val="accent1"/>
              </a:solidFill>
              <a:latin typeface="Arial" panose="020B0604020202020204" pitchFamily="34" charset="0"/>
            </a:endParaRPr>
          </a:p>
        </p:txBody>
      </p:sp>
      <p:sp>
        <p:nvSpPr>
          <p:cNvPr id="23" name="Rechteck 22">
            <a:extLst>
              <a:ext uri="{FF2B5EF4-FFF2-40B4-BE49-F238E27FC236}">
                <a16:creationId xmlns:a16="http://schemas.microsoft.com/office/drawing/2014/main" id="{ACC84AC0-FCAD-484A-B5B9-C6CA9990389A}"/>
              </a:ext>
            </a:extLst>
          </p:cNvPr>
          <p:cNvSpPr/>
          <p:nvPr userDrawn="1"/>
        </p:nvSpPr>
        <p:spPr>
          <a:xfrm>
            <a:off x="8328249" y="5301209"/>
            <a:ext cx="3049200" cy="82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Employment</a:t>
            </a:r>
            <a:endParaRPr lang="en-GB" sz="1400" noProof="0" dirty="0">
              <a:solidFill>
                <a:schemeClr val="accent1"/>
              </a:solidFill>
              <a:latin typeface="Arial" panose="020B0604020202020204" pitchFamily="34" charset="0"/>
            </a:endParaRPr>
          </a:p>
        </p:txBody>
      </p:sp>
      <p:sp>
        <p:nvSpPr>
          <p:cNvPr id="7" name="Textfeld 6"/>
          <p:cNvSpPr txBox="1"/>
          <p:nvPr userDrawn="1"/>
        </p:nvSpPr>
        <p:spPr>
          <a:xfrm>
            <a:off x="943200" y="583201"/>
            <a:ext cx="10293351" cy="492443"/>
          </a:xfrm>
          <a:prstGeom prst="rect">
            <a:avLst/>
          </a:prstGeom>
          <a:noFill/>
        </p:spPr>
        <p:txBody>
          <a:bodyPr wrap="square" lIns="0" tIns="0" rIns="0" bIns="0" rtlCol="0">
            <a:spAutoFit/>
          </a:bodyPr>
          <a:lstStyle/>
          <a:p>
            <a:pPr algn="l"/>
            <a:r>
              <a:rPr lang="en-GB" sz="3200" dirty="0" smtClean="0">
                <a:solidFill>
                  <a:schemeClr val="accent1"/>
                </a:solidFill>
                <a:latin typeface="Arial" panose="020B0604020202020204" pitchFamily="34" charset="0"/>
              </a:rPr>
              <a:t>Practice </a:t>
            </a:r>
            <a:r>
              <a:rPr lang="en-GB" sz="3200" dirty="0" smtClean="0">
                <a:solidFill>
                  <a:schemeClr val="accent1"/>
                </a:solidFill>
                <a:latin typeface="Arial" panose="020B0604020202020204" pitchFamily="34" charset="0"/>
                <a:cs typeface="Arial" panose="020B0604020202020204" pitchFamily="34" charset="0"/>
              </a:rPr>
              <a:t>Areas</a:t>
            </a:r>
            <a:endParaRPr lang="en-GB" sz="3200" dirty="0">
              <a:solidFill>
                <a:schemeClr val="accent1"/>
              </a:solidFill>
              <a:latin typeface="Arial" panose="020B0604020202020204" pitchFamily="34" charset="0"/>
              <a:cs typeface="Arial" panose="020B0604020202020204" pitchFamily="34" charset="0"/>
            </a:endParaRPr>
          </a:p>
        </p:txBody>
      </p:sp>
      <p:cxnSp>
        <p:nvCxnSpPr>
          <p:cNvPr id="2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4215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3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5_Sectors">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3" name="Textfeld 2"/>
          <p:cNvSpPr txBox="1"/>
          <p:nvPr userDrawn="1"/>
        </p:nvSpPr>
        <p:spPr>
          <a:xfrm>
            <a:off x="943200" y="293688"/>
            <a:ext cx="10293351" cy="190800"/>
          </a:xfrm>
          <a:prstGeom prst="rect">
            <a:avLst/>
          </a:prstGeom>
          <a:noFill/>
        </p:spPr>
        <p:txBody>
          <a:bodyPr wrap="square" lIns="0" tIns="0" rIns="0" bIns="0" rtlCol="0">
            <a:spAutoFit/>
          </a:bodyPr>
          <a:lstStyle/>
          <a:p>
            <a:pPr algn="l"/>
            <a:r>
              <a:rPr lang="en-GB" sz="1200" cap="all" baseline="0" dirty="0" smtClean="0">
                <a:solidFill>
                  <a:schemeClr val="tx2"/>
                </a:solidFill>
                <a:latin typeface="Arial" panose="020B0604020202020204" pitchFamily="34" charset="0"/>
              </a:rPr>
              <a:t>Balanced Full Service</a:t>
            </a:r>
            <a:endParaRPr lang="en-GB" sz="1200" cap="all" baseline="0" dirty="0">
              <a:solidFill>
                <a:schemeClr val="tx2"/>
              </a:solidFill>
              <a:latin typeface="Arial" panose="020B0604020202020204" pitchFamily="34" charset="0"/>
            </a:endParaRPr>
          </a:p>
        </p:txBody>
      </p:sp>
      <p:sp>
        <p:nvSpPr>
          <p:cNvPr id="9" name="Rechteck 8">
            <a:extLst>
              <a:ext uri="{FF2B5EF4-FFF2-40B4-BE49-F238E27FC236}">
                <a16:creationId xmlns:a16="http://schemas.microsoft.com/office/drawing/2014/main" id="{073D412D-FF91-4E99-A049-BAFA2326F1A7}"/>
              </a:ext>
            </a:extLst>
          </p:cNvPr>
          <p:cNvSpPr/>
          <p:nvPr userDrawn="1"/>
        </p:nvSpPr>
        <p:spPr>
          <a:xfrm>
            <a:off x="817200" y="1412776"/>
            <a:ext cx="3120679"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Energy,</a:t>
            </a:r>
            <a:r>
              <a:rPr lang="en-GB" sz="1400" baseline="0" noProof="0" dirty="0" smtClean="0">
                <a:solidFill>
                  <a:schemeClr val="accent1"/>
                </a:solidFill>
                <a:latin typeface="Arial" panose="020B0604020202020204" pitchFamily="34" charset="0"/>
              </a:rPr>
              <a:t> Chemicals &amp; Commodities</a:t>
            </a:r>
            <a:endParaRPr lang="en-GB" sz="1400" noProof="0" dirty="0">
              <a:solidFill>
                <a:schemeClr val="accent1"/>
              </a:solidFill>
              <a:latin typeface="Arial" panose="020B0604020202020204" pitchFamily="34" charset="0"/>
            </a:endParaRPr>
          </a:p>
        </p:txBody>
      </p:sp>
      <p:sp>
        <p:nvSpPr>
          <p:cNvPr id="10" name="Rechteck 9">
            <a:extLst>
              <a:ext uri="{FF2B5EF4-FFF2-40B4-BE49-F238E27FC236}">
                <a16:creationId xmlns:a16="http://schemas.microsoft.com/office/drawing/2014/main" id="{D68D4C2E-B7FF-4513-A7C8-955851C7C2B2}"/>
              </a:ext>
            </a:extLst>
          </p:cNvPr>
          <p:cNvSpPr/>
          <p:nvPr userDrawn="1"/>
        </p:nvSpPr>
        <p:spPr>
          <a:xfrm>
            <a:off x="817200" y="2924944"/>
            <a:ext cx="3120679"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Infrastructure</a:t>
            </a:r>
            <a:r>
              <a:rPr lang="en-GB" sz="1400" baseline="0" noProof="0" dirty="0" smtClean="0">
                <a:solidFill>
                  <a:schemeClr val="accent1"/>
                </a:solidFill>
                <a:latin typeface="Arial" panose="020B0604020202020204" pitchFamily="34" charset="0"/>
              </a:rPr>
              <a:t> &amp; Transport</a:t>
            </a:r>
            <a:endParaRPr lang="en-GB" sz="1400" noProof="0" dirty="0">
              <a:solidFill>
                <a:schemeClr val="accent1"/>
              </a:solidFill>
              <a:latin typeface="Arial" panose="020B0604020202020204" pitchFamily="34" charset="0"/>
            </a:endParaRPr>
          </a:p>
        </p:txBody>
      </p:sp>
      <p:sp>
        <p:nvSpPr>
          <p:cNvPr id="11" name="Rechteck 10">
            <a:extLst>
              <a:ext uri="{FF2B5EF4-FFF2-40B4-BE49-F238E27FC236}">
                <a16:creationId xmlns:a16="http://schemas.microsoft.com/office/drawing/2014/main" id="{0F13B74C-1649-4771-8E69-2A3CE19AB375}"/>
              </a:ext>
            </a:extLst>
          </p:cNvPr>
          <p:cNvSpPr/>
          <p:nvPr userDrawn="1"/>
        </p:nvSpPr>
        <p:spPr>
          <a:xfrm>
            <a:off x="817200" y="4437112"/>
            <a:ext cx="3120679"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Public</a:t>
            </a:r>
            <a:r>
              <a:rPr lang="en-GB" sz="1400" baseline="0" noProof="0" dirty="0" smtClean="0">
                <a:solidFill>
                  <a:schemeClr val="accent1"/>
                </a:solidFill>
                <a:latin typeface="Arial" panose="020B0604020202020204" pitchFamily="34" charset="0"/>
              </a:rPr>
              <a:t> Sector</a:t>
            </a:r>
            <a:endParaRPr lang="en-GB" sz="1400" noProof="0" dirty="0">
              <a:solidFill>
                <a:schemeClr val="accent1"/>
              </a:solidFill>
              <a:latin typeface="Arial" panose="020B0604020202020204" pitchFamily="34" charset="0"/>
            </a:endParaRPr>
          </a:p>
        </p:txBody>
      </p:sp>
      <p:sp>
        <p:nvSpPr>
          <p:cNvPr id="14" name="Rechteck 13">
            <a:extLst>
              <a:ext uri="{FF2B5EF4-FFF2-40B4-BE49-F238E27FC236}">
                <a16:creationId xmlns:a16="http://schemas.microsoft.com/office/drawing/2014/main" id="{56092807-A491-4281-9320-1DD422C1E7C4}"/>
              </a:ext>
            </a:extLst>
          </p:cNvPr>
          <p:cNvSpPr/>
          <p:nvPr userDrawn="1"/>
        </p:nvSpPr>
        <p:spPr>
          <a:xfrm>
            <a:off x="4558976" y="1412776"/>
            <a:ext cx="3121200"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Financial</a:t>
            </a:r>
            <a:r>
              <a:rPr lang="en-GB" sz="1400" baseline="0" noProof="0" dirty="0" smtClean="0">
                <a:solidFill>
                  <a:schemeClr val="accent1"/>
                </a:solidFill>
                <a:latin typeface="Arial" panose="020B0604020202020204" pitchFamily="34" charset="0"/>
              </a:rPr>
              <a:t> Services</a:t>
            </a:r>
            <a:endParaRPr lang="en-GB" sz="1400" noProof="0" dirty="0">
              <a:solidFill>
                <a:schemeClr val="accent1"/>
              </a:solidFill>
              <a:latin typeface="Arial" panose="020B0604020202020204" pitchFamily="34" charset="0"/>
            </a:endParaRPr>
          </a:p>
        </p:txBody>
      </p:sp>
      <p:sp>
        <p:nvSpPr>
          <p:cNvPr id="15" name="Rechteck 14">
            <a:extLst>
              <a:ext uri="{FF2B5EF4-FFF2-40B4-BE49-F238E27FC236}">
                <a16:creationId xmlns:a16="http://schemas.microsoft.com/office/drawing/2014/main" id="{7581F94E-D2A3-4592-A357-0A63A375CCAB}"/>
              </a:ext>
            </a:extLst>
          </p:cNvPr>
          <p:cNvSpPr/>
          <p:nvPr userDrawn="1"/>
        </p:nvSpPr>
        <p:spPr>
          <a:xfrm>
            <a:off x="4558976" y="2924944"/>
            <a:ext cx="3121200"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Leisure</a:t>
            </a:r>
            <a:endParaRPr lang="en-GB" sz="1400" noProof="0" dirty="0">
              <a:solidFill>
                <a:schemeClr val="accent1"/>
              </a:solidFill>
              <a:latin typeface="Arial" panose="020B0604020202020204" pitchFamily="34" charset="0"/>
            </a:endParaRPr>
          </a:p>
        </p:txBody>
      </p:sp>
      <p:sp>
        <p:nvSpPr>
          <p:cNvPr id="16" name="Rechteck 15">
            <a:extLst>
              <a:ext uri="{FF2B5EF4-FFF2-40B4-BE49-F238E27FC236}">
                <a16:creationId xmlns:a16="http://schemas.microsoft.com/office/drawing/2014/main" id="{79891FB1-1C74-45A8-AF3C-F68C4B93E980}"/>
              </a:ext>
            </a:extLst>
          </p:cNvPr>
          <p:cNvSpPr/>
          <p:nvPr userDrawn="1"/>
        </p:nvSpPr>
        <p:spPr>
          <a:xfrm>
            <a:off x="4558976" y="4437112"/>
            <a:ext cx="3121200"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Real</a:t>
            </a:r>
            <a:r>
              <a:rPr lang="en-GB" sz="1400" baseline="0" noProof="0" dirty="0" smtClean="0">
                <a:solidFill>
                  <a:schemeClr val="accent1"/>
                </a:solidFill>
                <a:latin typeface="Arial" panose="020B0604020202020204" pitchFamily="34" charset="0"/>
              </a:rPr>
              <a:t> Estate</a:t>
            </a:r>
            <a:endParaRPr lang="en-GB" sz="1400" noProof="0" dirty="0">
              <a:solidFill>
                <a:schemeClr val="accent1"/>
              </a:solidFill>
              <a:latin typeface="Arial" panose="020B0604020202020204" pitchFamily="34" charset="0"/>
            </a:endParaRPr>
          </a:p>
        </p:txBody>
      </p:sp>
      <p:sp>
        <p:nvSpPr>
          <p:cNvPr id="19" name="Rechteck 18">
            <a:extLst>
              <a:ext uri="{FF2B5EF4-FFF2-40B4-BE49-F238E27FC236}">
                <a16:creationId xmlns:a16="http://schemas.microsoft.com/office/drawing/2014/main" id="{86AE6735-E491-4565-90BD-8676517250EA}"/>
              </a:ext>
            </a:extLst>
          </p:cNvPr>
          <p:cNvSpPr/>
          <p:nvPr userDrawn="1"/>
        </p:nvSpPr>
        <p:spPr>
          <a:xfrm>
            <a:off x="8304246" y="1412776"/>
            <a:ext cx="3121200"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Industrials</a:t>
            </a:r>
            <a:endParaRPr lang="en-GB" sz="1400" noProof="0" dirty="0">
              <a:solidFill>
                <a:schemeClr val="accent1"/>
              </a:solidFill>
              <a:latin typeface="Arial" panose="020B0604020202020204" pitchFamily="34" charset="0"/>
            </a:endParaRPr>
          </a:p>
        </p:txBody>
      </p:sp>
      <p:sp>
        <p:nvSpPr>
          <p:cNvPr id="20" name="Rechteck 19">
            <a:extLst>
              <a:ext uri="{FF2B5EF4-FFF2-40B4-BE49-F238E27FC236}">
                <a16:creationId xmlns:a16="http://schemas.microsoft.com/office/drawing/2014/main" id="{F6DADE76-39A1-441F-AC26-248B1A35D407}"/>
              </a:ext>
            </a:extLst>
          </p:cNvPr>
          <p:cNvSpPr/>
          <p:nvPr userDrawn="1"/>
        </p:nvSpPr>
        <p:spPr>
          <a:xfrm>
            <a:off x="8304246" y="2924944"/>
            <a:ext cx="3121200"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Life Sciences</a:t>
            </a:r>
            <a:endParaRPr lang="en-GB" sz="1400" noProof="0" dirty="0">
              <a:solidFill>
                <a:schemeClr val="accent1"/>
              </a:solidFill>
              <a:latin typeface="Arial" panose="020B0604020202020204" pitchFamily="34" charset="0"/>
            </a:endParaRPr>
          </a:p>
        </p:txBody>
      </p:sp>
      <p:sp>
        <p:nvSpPr>
          <p:cNvPr id="21" name="Rechteck 20">
            <a:extLst>
              <a:ext uri="{FF2B5EF4-FFF2-40B4-BE49-F238E27FC236}">
                <a16:creationId xmlns:a16="http://schemas.microsoft.com/office/drawing/2014/main" id="{8ECED4F2-2DEF-4E11-9B69-27F332F646BF}"/>
              </a:ext>
            </a:extLst>
          </p:cNvPr>
          <p:cNvSpPr/>
          <p:nvPr userDrawn="1"/>
        </p:nvSpPr>
        <p:spPr>
          <a:xfrm>
            <a:off x="8304246" y="4437112"/>
            <a:ext cx="3121200" cy="1224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90000" rIns="144000" bIns="90000" rtlCol="0" anchor="t"/>
          <a:lstStyle/>
          <a:p>
            <a:r>
              <a:rPr lang="en-GB" sz="1400" noProof="0" dirty="0" smtClean="0">
                <a:solidFill>
                  <a:schemeClr val="accent1"/>
                </a:solidFill>
                <a:latin typeface="Arial" panose="020B0604020202020204" pitchFamily="34" charset="0"/>
              </a:rPr>
              <a:t>Technology</a:t>
            </a:r>
            <a:endParaRPr lang="en-GB" sz="1400" noProof="0" dirty="0">
              <a:solidFill>
                <a:schemeClr val="accent1"/>
              </a:solidFill>
              <a:latin typeface="Arial" panose="020B0604020202020204" pitchFamily="34" charset="0"/>
            </a:endParaRPr>
          </a:p>
        </p:txBody>
      </p:sp>
      <p:sp>
        <p:nvSpPr>
          <p:cNvPr id="7" name="Textfeld 6"/>
          <p:cNvSpPr txBox="1"/>
          <p:nvPr userDrawn="1"/>
        </p:nvSpPr>
        <p:spPr>
          <a:xfrm>
            <a:off x="943200" y="583201"/>
            <a:ext cx="10293351" cy="492443"/>
          </a:xfrm>
          <a:prstGeom prst="rect">
            <a:avLst/>
          </a:prstGeom>
          <a:noFill/>
        </p:spPr>
        <p:txBody>
          <a:bodyPr wrap="square" lIns="0" tIns="0" rIns="0" bIns="0" rtlCol="0">
            <a:spAutoFit/>
          </a:bodyPr>
          <a:lstStyle/>
          <a:p>
            <a:pPr algn="l"/>
            <a:r>
              <a:rPr lang="en-GB" sz="3200" dirty="0" smtClean="0">
                <a:solidFill>
                  <a:schemeClr val="accent1"/>
                </a:solidFill>
                <a:latin typeface="Arial" panose="020B0604020202020204" pitchFamily="34" charset="0"/>
              </a:rPr>
              <a:t>Sectors</a:t>
            </a:r>
            <a:endParaRPr lang="en-GB" sz="3200" dirty="0">
              <a:solidFill>
                <a:schemeClr val="accent1"/>
              </a:solidFill>
              <a:latin typeface="Arial" panose="020B0604020202020204" pitchFamily="34" charset="0"/>
            </a:endParaRPr>
          </a:p>
        </p:txBody>
      </p:sp>
      <p:cxnSp>
        <p:nvCxnSpPr>
          <p:cNvPr id="17"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0849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_Why NKF_list with Icons">
    <p:spTree>
      <p:nvGrpSpPr>
        <p:cNvPr id="1" name=""/>
        <p:cNvGrpSpPr/>
        <p:nvPr/>
      </p:nvGrpSpPr>
      <p:grpSpPr>
        <a:xfrm>
          <a:off x="0" y="0"/>
          <a:ext cx="0" cy="0"/>
          <a:chOff x="0" y="0"/>
          <a:chExt cx="0" cy="0"/>
        </a:xfrm>
      </p:grpSpPr>
      <p:sp>
        <p:nvSpPr>
          <p:cNvPr id="52" name="Textfeld 51"/>
          <p:cNvSpPr txBox="1"/>
          <p:nvPr userDrawn="1"/>
        </p:nvSpPr>
        <p:spPr>
          <a:xfrm>
            <a:off x="2063552" y="5041776"/>
            <a:ext cx="9186338" cy="187424"/>
          </a:xfrm>
          <a:prstGeom prst="rect">
            <a:avLst/>
          </a:prstGeom>
          <a:noFill/>
        </p:spPr>
        <p:txBody>
          <a:bodyPr wrap="square" lIns="0" tIns="0" rIns="0" bIns="0" rtlCol="0">
            <a:spAutoFit/>
          </a:bodyPr>
          <a:lstStyle/>
          <a:p>
            <a:pPr>
              <a:lnSpc>
                <a:spcPct val="110000"/>
              </a:lnSpc>
              <a:spcAft>
                <a:spcPts val="900"/>
              </a:spcAft>
            </a:pPr>
            <a:r>
              <a:rPr lang="en-US" sz="1200" dirty="0" smtClean="0">
                <a:solidFill>
                  <a:srgbClr val="1B2762"/>
                </a:solidFill>
                <a:latin typeface="Arial" panose="020B0604020202020204" pitchFamily="34" charset="0"/>
                <a:cs typeface="Arial" panose="020B0604020202020204" pitchFamily="34" charset="0"/>
              </a:rPr>
              <a:t>Experienced lawyers who never stand still, are innovative and always on top of the latest developments.</a:t>
            </a:r>
            <a:endParaRPr lang="en-US" sz="1200" dirty="0">
              <a:solidFill>
                <a:srgbClr val="1B2762"/>
              </a:solidFill>
              <a:latin typeface="Arial" panose="020B0604020202020204" pitchFamily="34" charset="0"/>
              <a:cs typeface="Arial" panose="020B0604020202020204" pitchFamily="34" charset="0"/>
            </a:endParaRPr>
          </a:p>
        </p:txBody>
      </p:sp>
      <p:sp>
        <p:nvSpPr>
          <p:cNvPr id="51" name="Textfeld 50"/>
          <p:cNvSpPr txBox="1"/>
          <p:nvPr userDrawn="1"/>
        </p:nvSpPr>
        <p:spPr>
          <a:xfrm>
            <a:off x="2063552" y="4020117"/>
            <a:ext cx="9186338" cy="390556"/>
          </a:xfrm>
          <a:prstGeom prst="rect">
            <a:avLst/>
          </a:prstGeom>
          <a:noFill/>
        </p:spPr>
        <p:txBody>
          <a:bodyPr wrap="square" lIns="0" tIns="0" rIns="0" bIns="0" rtlCol="0">
            <a:spAutoFit/>
          </a:bodyPr>
          <a:lstStyle/>
          <a:p>
            <a:pPr>
              <a:lnSpc>
                <a:spcPct val="110000"/>
              </a:lnSpc>
              <a:spcAft>
                <a:spcPts val="900"/>
              </a:spcAft>
            </a:pPr>
            <a:r>
              <a:rPr lang="en-US" sz="1200" dirty="0" smtClean="0">
                <a:solidFill>
                  <a:srgbClr val="1B2762"/>
                </a:solidFill>
                <a:latin typeface="Arial" panose="020B0604020202020204" pitchFamily="34" charset="0"/>
                <a:cs typeface="Arial" panose="020B0604020202020204" pitchFamily="34" charset="0"/>
              </a:rPr>
              <a:t>Experienced lawyers who do not write lengthy memoranda, but answer your questions to the point and without unnecessary, lengthy explanations.</a:t>
            </a:r>
            <a:endParaRPr lang="en-US" sz="1200" dirty="0">
              <a:solidFill>
                <a:srgbClr val="1B2762"/>
              </a:solidFill>
              <a:latin typeface="Arial" panose="020B0604020202020204" pitchFamily="34" charset="0"/>
              <a:cs typeface="Arial" panose="020B0604020202020204" pitchFamily="34" charset="0"/>
            </a:endParaRPr>
          </a:p>
        </p:txBody>
      </p:sp>
      <p:sp>
        <p:nvSpPr>
          <p:cNvPr id="50" name="Textfeld 49"/>
          <p:cNvSpPr txBox="1"/>
          <p:nvPr userDrawn="1"/>
        </p:nvSpPr>
        <p:spPr>
          <a:xfrm>
            <a:off x="2063551" y="3249734"/>
            <a:ext cx="9186339" cy="187424"/>
          </a:xfrm>
          <a:prstGeom prst="rect">
            <a:avLst/>
          </a:prstGeom>
          <a:noFill/>
        </p:spPr>
        <p:txBody>
          <a:bodyPr wrap="square" lIns="0" tIns="0" rIns="0" bIns="0" rtlCol="0">
            <a:spAutoFit/>
          </a:bodyPr>
          <a:lstStyle/>
          <a:p>
            <a:pPr>
              <a:lnSpc>
                <a:spcPct val="110000"/>
              </a:lnSpc>
              <a:spcAft>
                <a:spcPts val="900"/>
              </a:spcAft>
            </a:pPr>
            <a:r>
              <a:rPr lang="en-US" sz="1200" dirty="0" smtClean="0">
                <a:solidFill>
                  <a:srgbClr val="1B2762"/>
                </a:solidFill>
                <a:latin typeface="Arial" panose="020B0604020202020204" pitchFamily="34" charset="0"/>
                <a:cs typeface="Arial" panose="020B0604020202020204" pitchFamily="34" charset="0"/>
              </a:rPr>
              <a:t>Experienced lawyers who see the whole picture, work pragmatically and solution-oriented – always with your best interests in mind.</a:t>
            </a:r>
          </a:p>
        </p:txBody>
      </p:sp>
      <p:sp>
        <p:nvSpPr>
          <p:cNvPr id="2" name="Textfeld 1"/>
          <p:cNvSpPr txBox="1"/>
          <p:nvPr userDrawn="1"/>
        </p:nvSpPr>
        <p:spPr>
          <a:xfrm>
            <a:off x="943200" y="1378800"/>
            <a:ext cx="10348800" cy="706347"/>
          </a:xfrm>
          <a:prstGeom prst="rect">
            <a:avLst/>
          </a:prstGeom>
          <a:noFill/>
        </p:spPr>
        <p:txBody>
          <a:bodyPr wrap="square" lIns="0" tIns="0" rIns="0" bIns="0" rtlCol="0">
            <a:spAutoFit/>
          </a:bodyPr>
          <a:lstStyle/>
          <a:p>
            <a:pPr>
              <a:lnSpc>
                <a:spcPct val="110000"/>
              </a:lnSpc>
              <a:spcAft>
                <a:spcPts val="900"/>
              </a:spcAft>
            </a:pPr>
            <a:r>
              <a:rPr lang="en-US" sz="1200" kern="1200" dirty="0" smtClean="0">
                <a:solidFill>
                  <a:schemeClr val="accent1"/>
                </a:solidFill>
                <a:latin typeface="Arial" panose="020B0604020202020204" pitchFamily="34" charset="0"/>
                <a:ea typeface="+mn-ea"/>
                <a:cs typeface="+mn-cs"/>
              </a:rPr>
              <a:t>Advising you with regard to Swiss law matters and defending your interests will be a key priority for us and our team and we commit to the highest availability and responsiveness. The most compelling reasons for you to choose NKF are:</a:t>
            </a:r>
          </a:p>
          <a:p>
            <a:endParaRPr lang="en-GB" sz="1200" dirty="0" smtClean="0">
              <a:solidFill>
                <a:srgbClr val="1B2762"/>
              </a:solidFill>
            </a:endParaRP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de-CH" dirty="0" smtClean="0"/>
              <a:t>Footer</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49" name="Textfeld 48"/>
          <p:cNvSpPr txBox="1"/>
          <p:nvPr userDrawn="1"/>
        </p:nvSpPr>
        <p:spPr>
          <a:xfrm>
            <a:off x="2063552" y="2401678"/>
            <a:ext cx="9186338" cy="187424"/>
          </a:xfrm>
          <a:prstGeom prst="rect">
            <a:avLst/>
          </a:prstGeom>
          <a:noFill/>
        </p:spPr>
        <p:txBody>
          <a:bodyPr wrap="square" lIns="0" tIns="0" rIns="0" bIns="0" rtlCol="0">
            <a:spAutoFit/>
          </a:bodyPr>
          <a:lstStyle/>
          <a:p>
            <a:pPr>
              <a:lnSpc>
                <a:spcPct val="110000"/>
              </a:lnSpc>
              <a:spcAft>
                <a:spcPts val="900"/>
              </a:spcAft>
            </a:pPr>
            <a:r>
              <a:rPr lang="en-US" sz="1200" dirty="0" smtClean="0">
                <a:solidFill>
                  <a:srgbClr val="1B2762"/>
                </a:solidFill>
                <a:latin typeface="Arial" panose="020B0604020202020204" pitchFamily="34" charset="0"/>
                <a:cs typeface="Arial" panose="020B0604020202020204" pitchFamily="34" charset="0"/>
              </a:rPr>
              <a:t>Experienced lawyers who know the industry and the environment in which you operate.</a:t>
            </a:r>
            <a:endParaRPr lang="en-GB" sz="1200" dirty="0" smtClean="0">
              <a:solidFill>
                <a:srgbClr val="1B2762"/>
              </a:solidFill>
              <a:latin typeface="Arial" panose="020B0604020202020204" pitchFamily="34" charset="0"/>
              <a:cs typeface="Arial" panose="020B0604020202020204" pitchFamily="34" charset="0"/>
            </a:endParaRPr>
          </a:p>
        </p:txBody>
      </p:sp>
      <p:sp>
        <p:nvSpPr>
          <p:cNvPr id="24" name="Textfeld 23"/>
          <p:cNvSpPr txBox="1"/>
          <p:nvPr userDrawn="1"/>
        </p:nvSpPr>
        <p:spPr>
          <a:xfrm>
            <a:off x="2063552" y="5833552"/>
            <a:ext cx="9186338" cy="187424"/>
          </a:xfrm>
          <a:prstGeom prst="rect">
            <a:avLst/>
          </a:prstGeom>
          <a:noFill/>
        </p:spPr>
        <p:txBody>
          <a:bodyPr wrap="square" lIns="0" tIns="0" rIns="0" bIns="0" rtlCol="0">
            <a:spAutoFit/>
          </a:bodyPr>
          <a:lstStyle/>
          <a:p>
            <a:pPr>
              <a:lnSpc>
                <a:spcPct val="110000"/>
              </a:lnSpc>
              <a:spcAft>
                <a:spcPts val="900"/>
              </a:spcAft>
            </a:pPr>
            <a:r>
              <a:rPr lang="en-US" sz="1200" dirty="0" smtClean="0">
                <a:solidFill>
                  <a:srgbClr val="1B2762"/>
                </a:solidFill>
                <a:latin typeface="Arial" panose="020B0604020202020204" pitchFamily="34" charset="0"/>
                <a:cs typeface="Arial" panose="020B0604020202020204" pitchFamily="34" charset="0"/>
              </a:rPr>
              <a:t>Experienced lawyers who work cost efficiently and transparently. </a:t>
            </a:r>
          </a:p>
        </p:txBody>
      </p:sp>
      <p:sp>
        <p:nvSpPr>
          <p:cNvPr id="20" name="Titel 17"/>
          <p:cNvSpPr>
            <a:spLocks noGrp="1"/>
          </p:cNvSpPr>
          <p:nvPr>
            <p:ph type="title" hasCustomPrompt="1"/>
          </p:nvPr>
        </p:nvSpPr>
        <p:spPr>
          <a:xfrm>
            <a:off x="942110" y="581892"/>
            <a:ext cx="10307781" cy="504700"/>
          </a:xfrm>
        </p:spPr>
        <p:txBody>
          <a:bodyPr/>
          <a:lstStyle>
            <a:lvl1pPr>
              <a:defRPr baseline="0"/>
            </a:lvl1pPr>
          </a:lstStyle>
          <a:p>
            <a:r>
              <a:rPr lang="en-GB" noProof="0" dirty="0" smtClean="0"/>
              <a:t>Why NKF?</a:t>
            </a:r>
            <a:endParaRPr lang="en-GB" noProof="0" dirty="0"/>
          </a:p>
        </p:txBody>
      </p:sp>
      <p:pic>
        <p:nvPicPr>
          <p:cNvPr id="21" name="Grafik 20"/>
          <p:cNvPicPr>
            <a:picLocks noChangeAspect="1"/>
          </p:cNvPicPr>
          <p:nvPr userDrawn="1"/>
        </p:nvPicPr>
        <p:blipFill rotWithShape="1">
          <a:blip r:embed="rId2" cstate="print">
            <a:extLst>
              <a:ext uri="{28A0092B-C50C-407E-A947-70E740481C1C}">
                <a14:useLocalDpi xmlns:a14="http://schemas.microsoft.com/office/drawing/2010/main" val="0"/>
              </a:ext>
            </a:extLst>
          </a:blip>
          <a:srcRect l="16138" r="15350"/>
          <a:stretch/>
        </p:blipFill>
        <p:spPr>
          <a:xfrm>
            <a:off x="908864" y="5586336"/>
            <a:ext cx="729655" cy="679099"/>
          </a:xfrm>
          <a:prstGeom prst="rect">
            <a:avLst/>
          </a:prstGeom>
        </p:spPr>
      </p:pic>
      <p:pic>
        <p:nvPicPr>
          <p:cNvPr id="22" name="Grafik 21"/>
          <p:cNvPicPr>
            <a:picLocks noChangeAspect="1"/>
          </p:cNvPicPr>
          <p:nvPr userDrawn="1"/>
        </p:nvPicPr>
        <p:blipFill rotWithShape="1">
          <a:blip r:embed="rId3" cstate="print">
            <a:extLst>
              <a:ext uri="{28A0092B-C50C-407E-A947-70E740481C1C}">
                <a14:useLocalDpi xmlns:a14="http://schemas.microsoft.com/office/drawing/2010/main" val="0"/>
              </a:ext>
            </a:extLst>
          </a:blip>
          <a:srcRect l="24800" r="24013"/>
          <a:stretch/>
        </p:blipFill>
        <p:spPr>
          <a:xfrm>
            <a:off x="1020559" y="4692472"/>
            <a:ext cx="636591" cy="793015"/>
          </a:xfrm>
          <a:prstGeom prst="rect">
            <a:avLst/>
          </a:prstGeom>
        </p:spPr>
      </p:pic>
      <p:pic>
        <p:nvPicPr>
          <p:cNvPr id="23" name="Grafik 22"/>
          <p:cNvPicPr>
            <a:picLocks noChangeAspect="1"/>
          </p:cNvPicPr>
          <p:nvPr userDrawn="1"/>
        </p:nvPicPr>
        <p:blipFill rotWithShape="1">
          <a:blip r:embed="rId4" cstate="print">
            <a:extLst>
              <a:ext uri="{28A0092B-C50C-407E-A947-70E740481C1C}">
                <a14:useLocalDpi xmlns:a14="http://schemas.microsoft.com/office/drawing/2010/main" val="0"/>
              </a:ext>
            </a:extLst>
          </a:blip>
          <a:srcRect l="14761" r="14905"/>
          <a:stretch/>
        </p:blipFill>
        <p:spPr>
          <a:xfrm>
            <a:off x="960658" y="3006710"/>
            <a:ext cx="742854" cy="673473"/>
          </a:xfrm>
          <a:prstGeom prst="rect">
            <a:avLst/>
          </a:prstGeom>
        </p:spPr>
      </p:pic>
      <p:pic>
        <p:nvPicPr>
          <p:cNvPr id="25" name="Grafik 24"/>
          <p:cNvPicPr>
            <a:picLocks noChangeAspect="1"/>
          </p:cNvPicPr>
          <p:nvPr userDrawn="1"/>
        </p:nvPicPr>
        <p:blipFill rotWithShape="1">
          <a:blip r:embed="rId5" cstate="print">
            <a:extLst>
              <a:ext uri="{28A0092B-C50C-407E-A947-70E740481C1C}">
                <a14:useLocalDpi xmlns:a14="http://schemas.microsoft.com/office/drawing/2010/main" val="0"/>
              </a:ext>
            </a:extLst>
          </a:blip>
          <a:srcRect l="17397" r="18188"/>
          <a:stretch/>
        </p:blipFill>
        <p:spPr>
          <a:xfrm>
            <a:off x="977298" y="2144183"/>
            <a:ext cx="709575" cy="702414"/>
          </a:xfrm>
          <a:prstGeom prst="rect">
            <a:avLst/>
          </a:prstGeom>
        </p:spPr>
      </p:pic>
      <p:pic>
        <p:nvPicPr>
          <p:cNvPr id="26" name="Grafik 25"/>
          <p:cNvPicPr>
            <a:picLocks noChangeAspect="1"/>
          </p:cNvPicPr>
          <p:nvPr userDrawn="1"/>
        </p:nvPicPr>
        <p:blipFill rotWithShape="1">
          <a:blip r:embed="rId6" cstate="print">
            <a:extLst>
              <a:ext uri="{28A0092B-C50C-407E-A947-70E740481C1C}">
                <a14:useLocalDpi xmlns:a14="http://schemas.microsoft.com/office/drawing/2010/main" val="0"/>
              </a:ext>
            </a:extLst>
          </a:blip>
          <a:srcRect l="23558" r="22672"/>
          <a:stretch/>
        </p:blipFill>
        <p:spPr>
          <a:xfrm>
            <a:off x="977298" y="3873398"/>
            <a:ext cx="622166" cy="699703"/>
          </a:xfrm>
          <a:prstGeom prst="rect">
            <a:avLst/>
          </a:prstGeom>
        </p:spPr>
      </p:pic>
    </p:spTree>
    <p:extLst>
      <p:ext uri="{BB962C8B-B14F-4D97-AF65-F5344CB8AC3E}">
        <p14:creationId xmlns:p14="http://schemas.microsoft.com/office/powerpoint/2010/main" val="3797674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6_Why NKF_ table with Icons">
    <p:spTree>
      <p:nvGrpSpPr>
        <p:cNvPr id="1" name=""/>
        <p:cNvGrpSpPr/>
        <p:nvPr/>
      </p:nvGrpSpPr>
      <p:grpSpPr>
        <a:xfrm>
          <a:off x="0" y="0"/>
          <a:ext cx="0" cy="0"/>
          <a:chOff x="0" y="0"/>
          <a:chExt cx="0" cy="0"/>
        </a:xfrm>
      </p:grpSpPr>
      <p:sp>
        <p:nvSpPr>
          <p:cNvPr id="46" name="Textfeld 45"/>
          <p:cNvSpPr txBox="1"/>
          <p:nvPr userDrawn="1"/>
        </p:nvSpPr>
        <p:spPr>
          <a:xfrm>
            <a:off x="1069254" y="3225600"/>
            <a:ext cx="2782015" cy="357983"/>
          </a:xfrm>
          <a:prstGeom prst="rect">
            <a:avLst/>
          </a:prstGeom>
          <a:noFill/>
        </p:spPr>
        <p:txBody>
          <a:bodyPr wrap="square" lIns="0" tIns="0" rIns="0" bIns="0" rtlCol="0">
            <a:spAutoFit/>
          </a:bodyPr>
          <a:lstStyle/>
          <a:p>
            <a:pPr algn="ctr" defTabSz="914400">
              <a:lnSpc>
                <a:spcPct val="110000"/>
              </a:lnSpc>
              <a:spcAft>
                <a:spcPts val="900"/>
              </a:spcAft>
            </a:pPr>
            <a:r>
              <a:rPr lang="en-US" sz="1100" dirty="0" smtClean="0">
                <a:solidFill>
                  <a:srgbClr val="1B2762"/>
                </a:solidFill>
                <a:latin typeface="Arial" panose="020B0604020202020204" pitchFamily="34" charset="0"/>
                <a:cs typeface="Arial" panose="020B0604020202020204" pitchFamily="34" charset="0"/>
              </a:rPr>
              <a:t>Experienced lawyers who know the industry and the environment in which you operate.</a:t>
            </a: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p:nvPr userDrawn="1"/>
        </p:nvCxnSpPr>
        <p:spPr>
          <a:xfrm>
            <a:off x="8289888" y="3140968"/>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9" name="Gerader Verbinder 28"/>
          <p:cNvCxnSpPr/>
          <p:nvPr userDrawn="1"/>
        </p:nvCxnSpPr>
        <p:spPr>
          <a:xfrm>
            <a:off x="4703845" y="3141950"/>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5" name="Gerader Verbinder 34"/>
          <p:cNvCxnSpPr/>
          <p:nvPr userDrawn="1"/>
        </p:nvCxnSpPr>
        <p:spPr>
          <a:xfrm>
            <a:off x="1068107" y="3141950"/>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1" name="Gerader Verbinder 30"/>
          <p:cNvCxnSpPr/>
          <p:nvPr userDrawn="1"/>
        </p:nvCxnSpPr>
        <p:spPr>
          <a:xfrm>
            <a:off x="2735627" y="5512410"/>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3" name="Gerader Verbinder 32"/>
          <p:cNvCxnSpPr/>
          <p:nvPr userDrawn="1"/>
        </p:nvCxnSpPr>
        <p:spPr>
          <a:xfrm>
            <a:off x="6440296" y="5512410"/>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2" name="Textfeld 1"/>
          <p:cNvSpPr txBox="1"/>
          <p:nvPr userDrawn="1"/>
        </p:nvSpPr>
        <p:spPr>
          <a:xfrm>
            <a:off x="943200" y="1378800"/>
            <a:ext cx="10348800" cy="390556"/>
          </a:xfrm>
          <a:prstGeom prst="rect">
            <a:avLst/>
          </a:prstGeom>
          <a:noFill/>
        </p:spPr>
        <p:txBody>
          <a:bodyPr wrap="square" lIns="0" tIns="0" rIns="0" bIns="0" rtlCol="0">
            <a:spAutoFit/>
          </a:bodyPr>
          <a:lstStyle/>
          <a:p>
            <a:pPr defTabSz="914400">
              <a:lnSpc>
                <a:spcPct val="110000"/>
              </a:lnSpc>
              <a:spcAft>
                <a:spcPts val="900"/>
              </a:spcAft>
            </a:pPr>
            <a:r>
              <a:rPr lang="en-US" sz="1200" dirty="0" smtClean="0">
                <a:solidFill>
                  <a:srgbClr val="1B2762"/>
                </a:solidFill>
                <a:latin typeface="Arial" panose="020B0604020202020204" pitchFamily="34" charset="0"/>
                <a:cs typeface="Arial" panose="020B0604020202020204" pitchFamily="34" charset="0"/>
              </a:rPr>
              <a:t>Advising you with regard to Swiss law matters and defending your interests will be a key priority for us and our team and we commit to the highest availability and responsiveness.</a:t>
            </a:r>
            <a:r>
              <a:rPr lang="en-US" sz="1200" baseline="0" dirty="0" smtClean="0">
                <a:solidFill>
                  <a:srgbClr val="1B2762"/>
                </a:solidFill>
                <a:latin typeface="Arial" panose="020B0604020202020204" pitchFamily="34" charset="0"/>
                <a:cs typeface="Arial" panose="020B0604020202020204" pitchFamily="34" charset="0"/>
              </a:rPr>
              <a:t> </a:t>
            </a:r>
            <a:r>
              <a:rPr lang="en-US" sz="1200" dirty="0" smtClean="0">
                <a:solidFill>
                  <a:srgbClr val="1B2762"/>
                </a:solidFill>
                <a:latin typeface="Arial" panose="020B0604020202020204" pitchFamily="34" charset="0"/>
                <a:cs typeface="Arial" panose="020B0604020202020204" pitchFamily="34" charset="0"/>
              </a:rPr>
              <a:t>The most compelling reasons for you to choose NKF are:</a:t>
            </a:r>
          </a:p>
        </p:txBody>
      </p:sp>
      <p:sp>
        <p:nvSpPr>
          <p:cNvPr id="47" name="Textfeld 46"/>
          <p:cNvSpPr txBox="1"/>
          <p:nvPr userDrawn="1"/>
        </p:nvSpPr>
        <p:spPr>
          <a:xfrm>
            <a:off x="4704992" y="3225158"/>
            <a:ext cx="2782015" cy="730393"/>
          </a:xfrm>
          <a:prstGeom prst="rect">
            <a:avLst/>
          </a:prstGeom>
          <a:noFill/>
        </p:spPr>
        <p:txBody>
          <a:bodyPr wrap="square" lIns="0" tIns="0" rIns="0" bIns="0" rtlCol="0">
            <a:spAutoFit/>
          </a:bodyPr>
          <a:lstStyle/>
          <a:p>
            <a:pPr algn="ctr">
              <a:lnSpc>
                <a:spcPct val="110000"/>
              </a:lnSpc>
              <a:spcAft>
                <a:spcPts val="900"/>
              </a:spcAft>
            </a:pPr>
            <a:r>
              <a:rPr lang="en-US" sz="1100" dirty="0" smtClean="0">
                <a:solidFill>
                  <a:srgbClr val="1B2762"/>
                </a:solidFill>
                <a:latin typeface="Arial" panose="020B0604020202020204" pitchFamily="34" charset="0"/>
                <a:cs typeface="Arial" panose="020B0604020202020204" pitchFamily="34" charset="0"/>
              </a:rPr>
              <a:t>Experienced lawyers who see the whole picture, work pragmatically and solution-oriented – always with your best interests in mind.</a:t>
            </a:r>
          </a:p>
        </p:txBody>
      </p:sp>
      <p:sp>
        <p:nvSpPr>
          <p:cNvPr id="48" name="Textfeld 47"/>
          <p:cNvSpPr txBox="1"/>
          <p:nvPr userDrawn="1"/>
        </p:nvSpPr>
        <p:spPr>
          <a:xfrm>
            <a:off x="8290042" y="3223824"/>
            <a:ext cx="2784000" cy="730393"/>
          </a:xfrm>
          <a:prstGeom prst="rect">
            <a:avLst/>
          </a:prstGeom>
          <a:noFill/>
        </p:spPr>
        <p:txBody>
          <a:bodyPr wrap="square" lIns="0" tIns="0" rIns="0" bIns="0" rtlCol="0">
            <a:spAutoFit/>
          </a:bodyPr>
          <a:lstStyle/>
          <a:p>
            <a:pPr algn="ctr">
              <a:lnSpc>
                <a:spcPct val="110000"/>
              </a:lnSpc>
              <a:spcAft>
                <a:spcPts val="900"/>
              </a:spcAft>
            </a:pPr>
            <a:r>
              <a:rPr lang="en-US" sz="1100" dirty="0" smtClean="0">
                <a:solidFill>
                  <a:srgbClr val="1B2762"/>
                </a:solidFill>
                <a:latin typeface="Arial" panose="020B0604020202020204" pitchFamily="34" charset="0"/>
                <a:cs typeface="Arial" panose="020B0604020202020204" pitchFamily="34" charset="0"/>
              </a:rPr>
              <a:t>Experienced lawyers who do not write lengthy memoranda, but answer your questions to the point and without unnecessary, lengthy explanations.</a:t>
            </a:r>
          </a:p>
        </p:txBody>
      </p:sp>
      <p:sp>
        <p:nvSpPr>
          <p:cNvPr id="49" name="Textfeld 48"/>
          <p:cNvSpPr txBox="1"/>
          <p:nvPr userDrawn="1"/>
        </p:nvSpPr>
        <p:spPr>
          <a:xfrm>
            <a:off x="2736774" y="5597389"/>
            <a:ext cx="2782015" cy="558614"/>
          </a:xfrm>
          <a:prstGeom prst="rect">
            <a:avLst/>
          </a:prstGeom>
          <a:noFill/>
        </p:spPr>
        <p:txBody>
          <a:bodyPr wrap="square" lIns="0" tIns="0" rIns="0" bIns="0" rtlCol="0">
            <a:spAutoFit/>
          </a:bodyPr>
          <a:lstStyle/>
          <a:p>
            <a:pPr algn="ctr" defTabSz="914400">
              <a:lnSpc>
                <a:spcPct val="110000"/>
              </a:lnSpc>
              <a:spcAft>
                <a:spcPts val="900"/>
              </a:spcAft>
            </a:pPr>
            <a:r>
              <a:rPr lang="en-US" sz="1100" dirty="0" smtClean="0">
                <a:solidFill>
                  <a:srgbClr val="1B2762"/>
                </a:solidFill>
                <a:latin typeface="Arial" panose="020B0604020202020204" pitchFamily="34" charset="0"/>
                <a:cs typeface="Arial" panose="020B0604020202020204" pitchFamily="34" charset="0"/>
              </a:rPr>
              <a:t>Experienced lawyers who never stand still, are innovative and always on top of the latest developments.</a:t>
            </a:r>
          </a:p>
        </p:txBody>
      </p:sp>
      <p:sp>
        <p:nvSpPr>
          <p:cNvPr id="50" name="Textfeld 49"/>
          <p:cNvSpPr txBox="1"/>
          <p:nvPr userDrawn="1"/>
        </p:nvSpPr>
        <p:spPr>
          <a:xfrm>
            <a:off x="6441443" y="5596950"/>
            <a:ext cx="2782015" cy="357983"/>
          </a:xfrm>
          <a:prstGeom prst="rect">
            <a:avLst/>
          </a:prstGeom>
          <a:noFill/>
        </p:spPr>
        <p:txBody>
          <a:bodyPr wrap="square" lIns="0" tIns="0" rIns="0" bIns="0" rtlCol="0">
            <a:spAutoFit/>
          </a:bodyPr>
          <a:lstStyle/>
          <a:p>
            <a:pPr algn="ctr" defTabSz="914400">
              <a:lnSpc>
                <a:spcPct val="110000"/>
              </a:lnSpc>
              <a:spcAft>
                <a:spcPts val="900"/>
              </a:spcAft>
            </a:pPr>
            <a:r>
              <a:rPr lang="en-US" sz="1100" dirty="0" smtClean="0">
                <a:solidFill>
                  <a:srgbClr val="1B2762"/>
                </a:solidFill>
                <a:latin typeface="Arial" panose="020B0604020202020204" pitchFamily="34" charset="0"/>
                <a:cs typeface="Arial" panose="020B0604020202020204" pitchFamily="34" charset="0"/>
              </a:rPr>
              <a:t>Experienced lawyers who work cost efficiently and transparently. </a:t>
            </a:r>
          </a:p>
        </p:txBody>
      </p:sp>
      <p:sp>
        <p:nvSpPr>
          <p:cNvPr id="24" name="Titel 17"/>
          <p:cNvSpPr>
            <a:spLocks noGrp="1"/>
          </p:cNvSpPr>
          <p:nvPr>
            <p:ph type="title" hasCustomPrompt="1"/>
          </p:nvPr>
        </p:nvSpPr>
        <p:spPr>
          <a:xfrm>
            <a:off x="942110" y="581892"/>
            <a:ext cx="10307781" cy="504700"/>
          </a:xfrm>
        </p:spPr>
        <p:txBody>
          <a:bodyPr/>
          <a:lstStyle>
            <a:lvl1pPr>
              <a:defRPr baseline="0"/>
            </a:lvl1pPr>
          </a:lstStyle>
          <a:p>
            <a:r>
              <a:rPr lang="en-GB" noProof="0" dirty="0" smtClean="0"/>
              <a:t>Why NKF?</a:t>
            </a:r>
            <a:endParaRPr lang="en-GB" noProof="0" dirty="0"/>
          </a:p>
        </p:txBody>
      </p:sp>
      <p:pic>
        <p:nvPicPr>
          <p:cNvPr id="25" name="Grafik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8259" y="4518846"/>
            <a:ext cx="1388382" cy="885296"/>
          </a:xfrm>
          <a:prstGeom prst="rect">
            <a:avLst/>
          </a:prstGeom>
        </p:spPr>
      </p:pic>
      <p:pic>
        <p:nvPicPr>
          <p:cNvPr id="27" name="Grafik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7701" y="4509120"/>
            <a:ext cx="1440161" cy="918312"/>
          </a:xfrm>
          <a:prstGeom prst="rect">
            <a:avLst/>
          </a:prstGeom>
        </p:spPr>
      </p:pic>
      <p:pic>
        <p:nvPicPr>
          <p:cNvPr id="28" name="Grafik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08858" y="2077273"/>
            <a:ext cx="1546369" cy="985733"/>
          </a:xfrm>
          <a:prstGeom prst="rect">
            <a:avLst/>
          </a:prstGeom>
        </p:spPr>
      </p:pic>
      <p:pic>
        <p:nvPicPr>
          <p:cNvPr id="30" name="Grafik 2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75919" y="2135460"/>
            <a:ext cx="1440160" cy="918312"/>
          </a:xfrm>
          <a:prstGeom prst="rect">
            <a:avLst/>
          </a:prstGeom>
        </p:spPr>
      </p:pic>
      <p:pic>
        <p:nvPicPr>
          <p:cNvPr id="32" name="Grafik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40181" y="2138678"/>
            <a:ext cx="1440160" cy="918313"/>
          </a:xfrm>
          <a:prstGeom prst="rect">
            <a:avLst/>
          </a:prstGeom>
        </p:spPr>
      </p:pic>
    </p:spTree>
    <p:extLst>
      <p:ext uri="{BB962C8B-B14F-4D97-AF65-F5344CB8AC3E}">
        <p14:creationId xmlns:p14="http://schemas.microsoft.com/office/powerpoint/2010/main" val="13885161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2691" userDrawn="1">
          <p15:clr>
            <a:srgbClr val="FBAE40"/>
          </p15:clr>
        </p15:guide>
        <p15:guide id="3" pos="4928" userDrawn="1">
          <p15:clr>
            <a:srgbClr val="FBAE40"/>
          </p15:clr>
        </p15:guide>
        <p15:guide id="4" pos="7348" userDrawn="1">
          <p15:clr>
            <a:srgbClr val="FBAE40"/>
          </p15:clr>
        </p15:guide>
        <p15:guide id="5" orient="horz" pos="1344" userDrawn="1">
          <p15:clr>
            <a:srgbClr val="FBAE40"/>
          </p15:clr>
        </p15:guide>
        <p15:guide id="6" orient="horz" pos="346" userDrawn="1">
          <p15:clr>
            <a:srgbClr val="FBAE40"/>
          </p15:clr>
        </p15:guide>
        <p15:guide id="7" orient="horz" pos="391" userDrawn="1">
          <p15:clr>
            <a:srgbClr val="FBAE40"/>
          </p15:clr>
        </p15:guide>
        <p15:guide id="8" orient="horz" pos="3339" userDrawn="1">
          <p15:clr>
            <a:srgbClr val="FBAE40"/>
          </p15:clr>
        </p15:guide>
        <p15:guide id="9" orient="horz" pos="1979" userDrawn="1">
          <p15:clr>
            <a:srgbClr val="FBAE40"/>
          </p15:clr>
        </p15:guide>
        <p15:guide id="10"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7_Key Facts ">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p>
          <a:p>
            <a:pPr lvl="0"/>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32" name="Titel 17"/>
          <p:cNvSpPr>
            <a:spLocks noGrp="1"/>
          </p:cNvSpPr>
          <p:nvPr>
            <p:ph type="title" hasCustomPrompt="1"/>
          </p:nvPr>
        </p:nvSpPr>
        <p:spPr>
          <a:xfrm>
            <a:off x="942110" y="581892"/>
            <a:ext cx="10307781" cy="504700"/>
          </a:xfrm>
        </p:spPr>
        <p:txBody>
          <a:bodyPr/>
          <a:lstStyle>
            <a:lvl1pPr>
              <a:defRPr baseline="0"/>
            </a:lvl1pPr>
          </a:lstStyle>
          <a:p>
            <a:r>
              <a:rPr lang="en-GB" noProof="0" dirty="0" smtClean="0"/>
              <a:t>Key Facts</a:t>
            </a:r>
            <a:endParaRPr lang="en-GB" noProof="0" dirty="0"/>
          </a:p>
        </p:txBody>
      </p:sp>
      <p:sp>
        <p:nvSpPr>
          <p:cNvPr id="16" name="Textfeld 15"/>
          <p:cNvSpPr txBox="1"/>
          <p:nvPr userDrawn="1"/>
        </p:nvSpPr>
        <p:spPr>
          <a:xfrm>
            <a:off x="1188104" y="2653996"/>
            <a:ext cx="2784309" cy="533159"/>
          </a:xfrm>
          <a:prstGeom prst="rect">
            <a:avLst/>
          </a:prstGeom>
          <a:noFill/>
        </p:spPr>
        <p:txBody>
          <a:bodyPr wrap="square" lIns="0" tIns="0" rIns="0" bIns="0" rtlCol="0">
            <a:spAutoFit/>
          </a:bodyPr>
          <a:lstStyle/>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Leading Swiss law firm for over decades</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Working on the most significant and demanding cases</a:t>
            </a:r>
          </a:p>
        </p:txBody>
      </p:sp>
      <p:sp>
        <p:nvSpPr>
          <p:cNvPr id="17" name="Textfeld 16"/>
          <p:cNvSpPr txBox="1"/>
          <p:nvPr userDrawn="1"/>
        </p:nvSpPr>
        <p:spPr>
          <a:xfrm>
            <a:off x="1188105" y="5099529"/>
            <a:ext cx="2784309" cy="533159"/>
          </a:xfrm>
          <a:prstGeom prst="rect">
            <a:avLst/>
          </a:prstGeom>
          <a:noFill/>
        </p:spPr>
        <p:txBody>
          <a:bodyPr wrap="square" lIns="0" tIns="0" rIns="0" bIns="0" rtlCol="0">
            <a:spAutoFit/>
          </a:bodyPr>
          <a:lstStyle/>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International team of more than 100 lawyers </a:t>
            </a:r>
          </a:p>
          <a:p>
            <a:pPr marL="171450" indent="-171450">
              <a:lnSpc>
                <a:spcPct val="110000"/>
              </a:lnSpc>
              <a:spcAft>
                <a:spcPts val="9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First-class lawyers from Switzerland, Germany, UK, Ireland, Italy, US and China </a:t>
            </a:r>
          </a:p>
        </p:txBody>
      </p:sp>
      <p:sp>
        <p:nvSpPr>
          <p:cNvPr id="18" name="Textfeld 17"/>
          <p:cNvSpPr txBox="1"/>
          <p:nvPr userDrawn="1"/>
        </p:nvSpPr>
        <p:spPr>
          <a:xfrm>
            <a:off x="4812172" y="2653996"/>
            <a:ext cx="2784309" cy="702436"/>
          </a:xfrm>
          <a:prstGeom prst="rect">
            <a:avLst/>
          </a:prstGeom>
          <a:noFill/>
        </p:spPr>
        <p:txBody>
          <a:bodyPr wrap="square" lIns="0" tIns="0" rIns="0" bIns="0" rtlCol="0">
            <a:spAutoFit/>
          </a:bodyPr>
          <a:lstStyle/>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36 partners with equal rights, driven by their spirit and mutual respect</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First full service law firm in Switzerland with 40% of women in their executive committee</a:t>
            </a:r>
          </a:p>
        </p:txBody>
      </p:sp>
      <p:sp>
        <p:nvSpPr>
          <p:cNvPr id="19" name="Textfeld 18"/>
          <p:cNvSpPr txBox="1"/>
          <p:nvPr userDrawn="1"/>
        </p:nvSpPr>
        <p:spPr>
          <a:xfrm>
            <a:off x="8523860" y="2653996"/>
            <a:ext cx="2784309" cy="533159"/>
          </a:xfrm>
          <a:prstGeom prst="rect">
            <a:avLst/>
          </a:prstGeom>
          <a:noFill/>
        </p:spPr>
        <p:txBody>
          <a:bodyPr wrap="square" lIns="0" tIns="0" rIns="0" bIns="0" rtlCol="0">
            <a:spAutoFit/>
          </a:bodyPr>
          <a:lstStyle/>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We employ roughly 50% female lawyers</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Highly committed to fostering and maintaining a diverse and inclusive culture and workplace</a:t>
            </a:r>
          </a:p>
        </p:txBody>
      </p:sp>
      <p:sp>
        <p:nvSpPr>
          <p:cNvPr id="20" name="Textfeld 19"/>
          <p:cNvSpPr txBox="1"/>
          <p:nvPr userDrawn="1"/>
        </p:nvSpPr>
        <p:spPr>
          <a:xfrm>
            <a:off x="4812172" y="5099528"/>
            <a:ext cx="2784309" cy="754053"/>
          </a:xfrm>
          <a:prstGeom prst="rect">
            <a:avLst/>
          </a:prstGeom>
          <a:noFill/>
        </p:spPr>
        <p:txBody>
          <a:bodyPr wrap="square" lIns="0" tIns="0" rIns="0" bIns="0" rtlCol="0">
            <a:spAutoFit/>
          </a:bodyPr>
          <a:lstStyle/>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Top-tier law firm </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 Multiple Award Winners</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Our lawyers are regularly ranked as leaders in their fields</a:t>
            </a:r>
          </a:p>
        </p:txBody>
      </p:sp>
      <p:sp>
        <p:nvSpPr>
          <p:cNvPr id="21" name="Textfeld 20"/>
          <p:cNvSpPr txBox="1"/>
          <p:nvPr userDrawn="1"/>
        </p:nvSpPr>
        <p:spPr>
          <a:xfrm>
            <a:off x="8551786" y="5099528"/>
            <a:ext cx="3186057" cy="948658"/>
          </a:xfrm>
          <a:prstGeom prst="rect">
            <a:avLst/>
          </a:prstGeom>
          <a:noFill/>
        </p:spPr>
        <p:txBody>
          <a:bodyPr wrap="square" lIns="0" tIns="0" rIns="0" bIns="0" rtlCol="0">
            <a:spAutoFit/>
          </a:bodyPr>
          <a:lstStyle/>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Swiss law firm with an international approach</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Working daily on matters involving complex multijurisdictional issues </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We advise in 13 languages</a:t>
            </a:r>
          </a:p>
          <a:p>
            <a:pPr marL="171450" indent="-171450">
              <a:lnSpc>
                <a:spcPct val="110000"/>
              </a:lnSpc>
              <a:spcAft>
                <a:spcPts val="300"/>
              </a:spcAft>
              <a:buClr>
                <a:srgbClr val="1B2762"/>
              </a:buClr>
              <a:buFont typeface="Graphik Regular" panose="020B0503030202060203" pitchFamily="34" charset="0"/>
              <a:buChar char="—"/>
            </a:pPr>
            <a:r>
              <a:rPr lang="en-US" sz="1000" dirty="0" smtClean="0">
                <a:solidFill>
                  <a:srgbClr val="1B2762"/>
                </a:solidFill>
                <a:latin typeface="Arial" panose="020B0604020202020204" pitchFamily="34" charset="0"/>
                <a:cs typeface="Arial" panose="020B0604020202020204" pitchFamily="34" charset="0"/>
              </a:rPr>
              <a:t>Working with the world's leading law firms</a:t>
            </a:r>
          </a:p>
        </p:txBody>
      </p:sp>
      <p:sp>
        <p:nvSpPr>
          <p:cNvPr id="22" name="Textfeld 21"/>
          <p:cNvSpPr txBox="1"/>
          <p:nvPr userDrawn="1"/>
        </p:nvSpPr>
        <p:spPr>
          <a:xfrm>
            <a:off x="4812172" y="4674729"/>
            <a:ext cx="2784309" cy="307777"/>
          </a:xfrm>
          <a:prstGeom prst="rect">
            <a:avLst/>
          </a:prstGeom>
          <a:noFill/>
        </p:spPr>
        <p:txBody>
          <a:bodyPr wrap="square" lIns="0" tIns="0" rIns="0" bIns="0" rtlCol="0">
            <a:spAutoFit/>
          </a:bodyPr>
          <a:lstStyle/>
          <a:p>
            <a:pPr algn="ctr"/>
            <a:r>
              <a:rPr lang="en-GB" sz="2000" dirty="0" smtClean="0">
                <a:solidFill>
                  <a:srgbClr val="1B2762"/>
                </a:solidFill>
                <a:latin typeface="Arial" panose="020B0604020202020204" pitchFamily="34" charset="0"/>
                <a:cs typeface="Arial" panose="020B0604020202020204" pitchFamily="34" charset="0"/>
              </a:rPr>
              <a:t>Top Tier</a:t>
            </a:r>
          </a:p>
        </p:txBody>
      </p:sp>
      <p:sp>
        <p:nvSpPr>
          <p:cNvPr id="23" name="Textfeld 22"/>
          <p:cNvSpPr txBox="1"/>
          <p:nvPr userDrawn="1"/>
        </p:nvSpPr>
        <p:spPr>
          <a:xfrm>
            <a:off x="8523860" y="2211197"/>
            <a:ext cx="2784309" cy="307777"/>
          </a:xfrm>
          <a:prstGeom prst="rect">
            <a:avLst/>
          </a:prstGeom>
          <a:noFill/>
        </p:spPr>
        <p:txBody>
          <a:bodyPr wrap="square" lIns="0" tIns="0" rIns="0" bIns="0" rtlCol="0">
            <a:spAutoFit/>
          </a:bodyPr>
          <a:lstStyle/>
          <a:p>
            <a:pPr algn="ctr"/>
            <a:r>
              <a:rPr lang="en-GB" sz="2000" dirty="0" smtClean="0">
                <a:solidFill>
                  <a:srgbClr val="1B2762"/>
                </a:solidFill>
                <a:latin typeface="Arial" panose="020B0604020202020204" pitchFamily="34" charset="0"/>
                <a:cs typeface="Arial" panose="020B0604020202020204" pitchFamily="34" charset="0"/>
              </a:rPr>
              <a:t>50% Women</a:t>
            </a:r>
          </a:p>
        </p:txBody>
      </p:sp>
      <p:sp>
        <p:nvSpPr>
          <p:cNvPr id="24" name="Textfeld 23"/>
          <p:cNvSpPr txBox="1"/>
          <p:nvPr userDrawn="1"/>
        </p:nvSpPr>
        <p:spPr>
          <a:xfrm>
            <a:off x="4812172" y="2211197"/>
            <a:ext cx="2784309" cy="307777"/>
          </a:xfrm>
          <a:prstGeom prst="rect">
            <a:avLst/>
          </a:prstGeom>
          <a:noFill/>
        </p:spPr>
        <p:txBody>
          <a:bodyPr wrap="square" lIns="0" tIns="0" rIns="0" bIns="0" rtlCol="0">
            <a:spAutoFit/>
          </a:bodyPr>
          <a:lstStyle/>
          <a:p>
            <a:pPr algn="ctr"/>
            <a:r>
              <a:rPr lang="en-GB" sz="2000" dirty="0" smtClean="0">
                <a:solidFill>
                  <a:srgbClr val="1B2762"/>
                </a:solidFill>
                <a:latin typeface="Arial" panose="020B0604020202020204" pitchFamily="34" charset="0"/>
                <a:cs typeface="Arial" panose="020B0604020202020204" pitchFamily="34" charset="0"/>
              </a:rPr>
              <a:t>36 Partners</a:t>
            </a:r>
          </a:p>
        </p:txBody>
      </p:sp>
      <p:sp>
        <p:nvSpPr>
          <p:cNvPr id="25" name="Textfeld 24"/>
          <p:cNvSpPr txBox="1"/>
          <p:nvPr userDrawn="1"/>
        </p:nvSpPr>
        <p:spPr>
          <a:xfrm>
            <a:off x="1188104" y="2211197"/>
            <a:ext cx="2784309" cy="307777"/>
          </a:xfrm>
          <a:prstGeom prst="rect">
            <a:avLst/>
          </a:prstGeom>
          <a:noFill/>
        </p:spPr>
        <p:txBody>
          <a:bodyPr wrap="square" lIns="0" tIns="0" rIns="0" bIns="0" rtlCol="0">
            <a:spAutoFit/>
          </a:bodyPr>
          <a:lstStyle/>
          <a:p>
            <a:pPr algn="ctr"/>
            <a:r>
              <a:rPr lang="en-GB" sz="2000" dirty="0" smtClean="0">
                <a:solidFill>
                  <a:srgbClr val="1B2762"/>
                </a:solidFill>
                <a:latin typeface="Arial" panose="020B0604020202020204" pitchFamily="34" charset="0"/>
                <a:cs typeface="Arial" panose="020B0604020202020204" pitchFamily="34" charset="0"/>
              </a:rPr>
              <a:t>1936</a:t>
            </a:r>
          </a:p>
        </p:txBody>
      </p:sp>
      <p:cxnSp>
        <p:nvCxnSpPr>
          <p:cNvPr id="26" name="Gerader Verbinder 25"/>
          <p:cNvCxnSpPr/>
          <p:nvPr userDrawn="1"/>
        </p:nvCxnSpPr>
        <p:spPr>
          <a:xfrm>
            <a:off x="8523860" y="2578659"/>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7" name="Gerader Verbinder 26"/>
          <p:cNvCxnSpPr/>
          <p:nvPr userDrawn="1"/>
        </p:nvCxnSpPr>
        <p:spPr>
          <a:xfrm>
            <a:off x="4812172" y="2578659"/>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8" name="Gerader Verbinder 27"/>
          <p:cNvCxnSpPr/>
          <p:nvPr userDrawn="1"/>
        </p:nvCxnSpPr>
        <p:spPr>
          <a:xfrm>
            <a:off x="1188104" y="2578659"/>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29" name="Gerader Verbinder 28"/>
          <p:cNvCxnSpPr/>
          <p:nvPr userDrawn="1"/>
        </p:nvCxnSpPr>
        <p:spPr>
          <a:xfrm>
            <a:off x="8523860" y="5034768"/>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0" name="Gerader Verbinder 29"/>
          <p:cNvCxnSpPr/>
          <p:nvPr userDrawn="1"/>
        </p:nvCxnSpPr>
        <p:spPr>
          <a:xfrm>
            <a:off x="4812172" y="5029066"/>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cxnSp>
        <p:nvCxnSpPr>
          <p:cNvPr id="31" name="Gerader Verbinder 30"/>
          <p:cNvCxnSpPr/>
          <p:nvPr userDrawn="1"/>
        </p:nvCxnSpPr>
        <p:spPr>
          <a:xfrm>
            <a:off x="1188105" y="5029066"/>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33" name="Textfeld 32"/>
          <p:cNvSpPr txBox="1"/>
          <p:nvPr userDrawn="1"/>
        </p:nvSpPr>
        <p:spPr>
          <a:xfrm>
            <a:off x="8523860" y="4674729"/>
            <a:ext cx="278430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smtClean="0">
                <a:solidFill>
                  <a:srgbClr val="1B2762"/>
                </a:solidFill>
                <a:latin typeface="Arial" panose="020B0604020202020204" pitchFamily="34" charset="0"/>
                <a:cs typeface="Arial" panose="020B0604020202020204" pitchFamily="34" charset="0"/>
              </a:rPr>
              <a:t>International</a:t>
            </a:r>
          </a:p>
        </p:txBody>
      </p:sp>
      <p:sp>
        <p:nvSpPr>
          <p:cNvPr id="34" name="Textfeld 33"/>
          <p:cNvSpPr txBox="1"/>
          <p:nvPr userDrawn="1"/>
        </p:nvSpPr>
        <p:spPr>
          <a:xfrm>
            <a:off x="1007435" y="4674729"/>
            <a:ext cx="3145648" cy="307777"/>
          </a:xfrm>
          <a:prstGeom prst="rect">
            <a:avLst/>
          </a:prstGeom>
          <a:noFill/>
        </p:spPr>
        <p:txBody>
          <a:bodyPr wrap="square" lIns="0" tIns="0" rIns="0" bIns="0" rtlCol="0">
            <a:spAutoFit/>
          </a:bodyPr>
          <a:lstStyle/>
          <a:p>
            <a:pPr algn="ctr"/>
            <a:r>
              <a:rPr lang="en-GB" sz="2000" dirty="0" smtClean="0">
                <a:solidFill>
                  <a:srgbClr val="1B2762"/>
                </a:solidFill>
                <a:latin typeface="Arial" panose="020B0604020202020204" pitchFamily="34" charset="0"/>
                <a:cs typeface="Arial" panose="020B0604020202020204" pitchFamily="34" charset="0"/>
              </a:rPr>
              <a:t>100 Lawyers</a:t>
            </a:r>
          </a:p>
        </p:txBody>
      </p:sp>
      <p:pic>
        <p:nvPicPr>
          <p:cNvPr id="35" name="Grafik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81840" y="1275092"/>
            <a:ext cx="1468349" cy="936000"/>
          </a:xfrm>
          <a:prstGeom prst="rect">
            <a:avLst/>
          </a:prstGeom>
        </p:spPr>
      </p:pic>
      <p:pic>
        <p:nvPicPr>
          <p:cNvPr id="36" name="D7DE67E9-3F9D-4857-B03A-B025F7EE30C5" descr="B8324EFF-B502-4826-9660-760807AB54A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2766" y="1340864"/>
            <a:ext cx="1354984"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fik 3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70376" y="1268760"/>
            <a:ext cx="1467900" cy="936000"/>
          </a:xfrm>
          <a:prstGeom prst="rect">
            <a:avLst/>
          </a:prstGeom>
        </p:spPr>
      </p:pic>
      <p:pic>
        <p:nvPicPr>
          <p:cNvPr id="38" name="Grafik 3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46309" y="3717032"/>
            <a:ext cx="1467901" cy="936000"/>
          </a:xfrm>
          <a:prstGeom prst="rect">
            <a:avLst/>
          </a:prstGeom>
        </p:spPr>
      </p:pic>
      <p:pic>
        <p:nvPicPr>
          <p:cNvPr id="39" name="Grafik 3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220631" y="3753032"/>
            <a:ext cx="1411873" cy="900000"/>
          </a:xfrm>
          <a:prstGeom prst="rect">
            <a:avLst/>
          </a:prstGeom>
        </p:spPr>
      </p:pic>
      <p:pic>
        <p:nvPicPr>
          <p:cNvPr id="40" name="Grafik 3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26833" y="3721736"/>
            <a:ext cx="1354986" cy="864000"/>
          </a:xfrm>
          <a:prstGeom prst="rect">
            <a:avLst/>
          </a:prstGeom>
        </p:spPr>
      </p:pic>
    </p:spTree>
    <p:extLst>
      <p:ext uri="{BB962C8B-B14F-4D97-AF65-F5344CB8AC3E}">
        <p14:creationId xmlns:p14="http://schemas.microsoft.com/office/powerpoint/2010/main" val="21004141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2691" userDrawn="1">
          <p15:clr>
            <a:srgbClr val="FBAE40"/>
          </p15:clr>
        </p15:guide>
        <p15:guide id="3" pos="4928" userDrawn="1">
          <p15:clr>
            <a:srgbClr val="FBAE40"/>
          </p15:clr>
        </p15:guide>
        <p15:guide id="4" pos="7348" userDrawn="1">
          <p15:clr>
            <a:srgbClr val="FBAE40"/>
          </p15:clr>
        </p15:guide>
        <p15:guide id="5" orient="horz" pos="1344" userDrawn="1">
          <p15:clr>
            <a:srgbClr val="FBAE40"/>
          </p15:clr>
        </p15:guide>
        <p15:guide id="6" orient="horz" pos="346" userDrawn="1">
          <p15:clr>
            <a:srgbClr val="FBAE40"/>
          </p15:clr>
        </p15:guide>
        <p15:guide id="7" orient="horz" pos="391" userDrawn="1">
          <p15:clr>
            <a:srgbClr val="FBAE40"/>
          </p15:clr>
        </p15:guide>
        <p15:guide id="8" orient="horz" pos="2704" userDrawn="1">
          <p15:clr>
            <a:srgbClr val="FBAE40"/>
          </p15:clr>
        </p15:guide>
        <p15:guide id="9" orient="horz" pos="19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8_Tombstones Awards &amp; Rankings">
    <p:spTree>
      <p:nvGrpSpPr>
        <p:cNvPr id="1" name=""/>
        <p:cNvGrpSpPr/>
        <p:nvPr/>
      </p:nvGrpSpPr>
      <p:grpSpPr>
        <a:xfrm>
          <a:off x="0" y="0"/>
          <a:ext cx="0" cy="0"/>
          <a:chOff x="0" y="0"/>
          <a:chExt cx="0" cy="0"/>
        </a:xfrm>
      </p:grpSpPr>
      <p:sp>
        <p:nvSpPr>
          <p:cNvPr id="22" name="Titel 17"/>
          <p:cNvSpPr>
            <a:spLocks noGrp="1"/>
          </p:cNvSpPr>
          <p:nvPr>
            <p:ph type="title" hasCustomPrompt="1"/>
          </p:nvPr>
        </p:nvSpPr>
        <p:spPr>
          <a:xfrm>
            <a:off x="942110" y="581892"/>
            <a:ext cx="10307781" cy="504700"/>
          </a:xfrm>
        </p:spPr>
        <p:txBody>
          <a:bodyPr/>
          <a:lstStyle>
            <a:lvl1pPr>
              <a:defRPr baseline="0"/>
            </a:lvl1pPr>
          </a:lstStyle>
          <a:p>
            <a:r>
              <a:rPr lang="en-GB" noProof="0" dirty="0" smtClean="0"/>
              <a:t>Top Tier</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Awards &amp; Rankings</a:t>
            </a:r>
            <a:endParaRPr lang="en-GB" noProof="0" dirty="0"/>
          </a:p>
        </p:txBody>
      </p:sp>
      <p:sp>
        <p:nvSpPr>
          <p:cNvPr id="12" name="Textfeld 11"/>
          <p:cNvSpPr txBox="1"/>
          <p:nvPr userDrawn="1"/>
        </p:nvSpPr>
        <p:spPr>
          <a:xfrm>
            <a:off x="778362" y="4005263"/>
            <a:ext cx="1717238" cy="1184940"/>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GB" sz="1000" dirty="0" smtClean="0">
                <a:solidFill>
                  <a:srgbClr val="928D88"/>
                </a:solidFill>
                <a:latin typeface="Arial" panose="020B0604020202020204" pitchFamily="34" charset="0"/>
              </a:rPr>
              <a:t>"</a:t>
            </a:r>
            <a:r>
              <a:rPr lang="en-US" sz="1000" dirty="0" smtClean="0">
                <a:solidFill>
                  <a:srgbClr val="928D88"/>
                </a:solidFill>
                <a:latin typeface="Arial" panose="020B0604020202020204" pitchFamily="34" charset="0"/>
              </a:rPr>
              <a:t>Clients </a:t>
            </a:r>
            <a:r>
              <a:rPr lang="en-US" sz="1000" dirty="0">
                <a:solidFill>
                  <a:srgbClr val="928D88"/>
                </a:solidFill>
                <a:latin typeface="Arial" panose="020B0604020202020204" pitchFamily="34" charset="0"/>
              </a:rPr>
              <a:t>report that the team 'provides legal advice of extremely good quality,' particularly highlighting the 'good understanding of our business needs and ability to find practical solutions</a:t>
            </a:r>
            <a:r>
              <a:rPr lang="en-US" sz="1000" dirty="0" smtClean="0">
                <a:solidFill>
                  <a:srgbClr val="928D88"/>
                </a:solidFill>
                <a:latin typeface="Arial" panose="020B0604020202020204" pitchFamily="34" charset="0"/>
              </a:rPr>
              <a:t>.'</a:t>
            </a:r>
            <a:r>
              <a:rPr lang="en-GB" sz="1000" noProof="0" dirty="0" smtClean="0">
                <a:solidFill>
                  <a:srgbClr val="928D88"/>
                </a:solidFill>
                <a:latin typeface="Arial" panose="020B0604020202020204" pitchFamily="34" charset="0"/>
              </a:rPr>
              <a:t>"</a:t>
            </a:r>
            <a:endParaRPr lang="en-GB" sz="1000" noProof="0" dirty="0">
              <a:solidFill>
                <a:srgbClr val="928D88"/>
              </a:solidFill>
              <a:latin typeface="Arial" panose="020B0604020202020204" pitchFamily="34" charset="0"/>
            </a:endParaRPr>
          </a:p>
        </p:txBody>
      </p:sp>
      <p:sp>
        <p:nvSpPr>
          <p:cNvPr id="35" name="Textfeld 34"/>
          <p:cNvSpPr txBox="1"/>
          <p:nvPr userDrawn="1"/>
        </p:nvSpPr>
        <p:spPr>
          <a:xfrm>
            <a:off x="3010648" y="4005263"/>
            <a:ext cx="1717200" cy="1354217"/>
          </a:xfrm>
          <a:prstGeom prst="rect">
            <a:avLst/>
          </a:prstGeom>
          <a:noFill/>
        </p:spPr>
        <p:txBody>
          <a:bodyPr wrap="square" lIns="0" tIns="0" rIns="0" bIns="0" rtlCol="0">
            <a:spAutoFit/>
          </a:bodyPr>
          <a:lstStyle/>
          <a:p>
            <a:pPr algn="ctr">
              <a:lnSpc>
                <a:spcPct val="110000"/>
              </a:lnSpc>
            </a:pPr>
            <a:r>
              <a:rPr lang="de-CH" sz="1000" kern="1200" dirty="0" smtClean="0">
                <a:solidFill>
                  <a:srgbClr val="928D88"/>
                </a:solidFill>
                <a:latin typeface="Arial" panose="020B0604020202020204" pitchFamily="34" charset="0"/>
                <a:ea typeface="+mn-ea"/>
                <a:cs typeface="+mn-cs"/>
              </a:rPr>
              <a:t>"The team's </a:t>
            </a:r>
            <a:r>
              <a:rPr lang="de-CH" sz="1000" kern="1200" dirty="0">
                <a:solidFill>
                  <a:srgbClr val="928D88"/>
                </a:solidFill>
                <a:latin typeface="Arial" panose="020B0604020202020204" pitchFamily="34" charset="0"/>
                <a:ea typeface="+mn-ea"/>
                <a:cs typeface="+mn-cs"/>
              </a:rPr>
              <a:t>strengths are its responsiveness, its in-depth legal expertise, its strategic mind and its outcome-oriented approach and high commitment</a:t>
            </a:r>
            <a:r>
              <a:rPr lang="de-CH" sz="1000" kern="1200" dirty="0" smtClean="0">
                <a:solidFill>
                  <a:srgbClr val="928D88"/>
                </a:solidFill>
                <a:latin typeface="Arial" panose="020B0604020202020204" pitchFamily="34" charset="0"/>
                <a:ea typeface="+mn-ea"/>
                <a:cs typeface="+mn-cs"/>
              </a:rPr>
              <a:t>.</a:t>
            </a:r>
            <a:r>
              <a:rPr lang="en-GB" sz="1000" kern="1200" noProof="0" dirty="0" smtClean="0">
                <a:solidFill>
                  <a:srgbClr val="928D88"/>
                </a:solidFill>
                <a:latin typeface="Arial" panose="020B0604020202020204" pitchFamily="34" charset="0"/>
                <a:ea typeface="+mn-ea"/>
                <a:cs typeface="+mn-cs"/>
              </a:rPr>
              <a:t>"</a:t>
            </a:r>
            <a:endParaRPr lang="en-GB" sz="1000" kern="1200" noProof="0" dirty="0">
              <a:solidFill>
                <a:srgbClr val="928D88"/>
              </a:solidFill>
              <a:latin typeface="Arial" panose="020B0604020202020204" pitchFamily="34" charset="0"/>
              <a:ea typeface="+mn-ea"/>
              <a:cs typeface="+mn-cs"/>
            </a:endParaRPr>
          </a:p>
          <a:p>
            <a:pPr algn="ctr">
              <a:lnSpc>
                <a:spcPct val="110000"/>
              </a:lnSpc>
            </a:pPr>
            <a:endParaRPr lang="en-GB" sz="1000" noProof="0" dirty="0">
              <a:solidFill>
                <a:srgbClr val="928D88"/>
              </a:solidFill>
              <a:latin typeface="Arial" panose="020B0604020202020204" pitchFamily="34" charset="0"/>
            </a:endParaRPr>
          </a:p>
          <a:p>
            <a:pPr algn="ctr">
              <a:lnSpc>
                <a:spcPct val="110000"/>
              </a:lnSpc>
            </a:pPr>
            <a:r>
              <a:rPr lang="en-GB" sz="1000" noProof="0" dirty="0">
                <a:solidFill>
                  <a:srgbClr val="928D88"/>
                </a:solidFill>
                <a:latin typeface="Arial" panose="020B0604020202020204" pitchFamily="34" charset="0"/>
              </a:rPr>
              <a:t>"</a:t>
            </a:r>
            <a:r>
              <a:rPr lang="en-GB" sz="1000" noProof="0" dirty="0" smtClean="0">
                <a:solidFill>
                  <a:srgbClr val="928D88"/>
                </a:solidFill>
                <a:latin typeface="Arial" panose="020B0604020202020204" pitchFamily="34" charset="0"/>
              </a:rPr>
              <a:t>... </a:t>
            </a:r>
            <a:r>
              <a:rPr lang="en-GB" sz="1000" noProof="0" dirty="0">
                <a:solidFill>
                  <a:srgbClr val="928D88"/>
                </a:solidFill>
                <a:latin typeface="Arial" panose="020B0604020202020204" pitchFamily="34" charset="0"/>
              </a:rPr>
              <a:t>an excellent choice for all truly important </a:t>
            </a:r>
            <a:r>
              <a:rPr lang="en-GB" sz="1000" noProof="0" dirty="0" smtClean="0">
                <a:solidFill>
                  <a:srgbClr val="928D88"/>
                </a:solidFill>
                <a:latin typeface="Arial" panose="020B0604020202020204" pitchFamily="34" charset="0"/>
              </a:rPr>
              <a:t>matters"</a:t>
            </a:r>
            <a:endParaRPr lang="en-GB" sz="1000" noProof="0" dirty="0">
              <a:solidFill>
                <a:srgbClr val="928D88"/>
              </a:solidFill>
              <a:latin typeface="Arial" panose="020B0604020202020204" pitchFamily="34" charset="0"/>
            </a:endParaRPr>
          </a:p>
        </p:txBody>
      </p:sp>
      <p:sp>
        <p:nvSpPr>
          <p:cNvPr id="36" name="Textfeld 35"/>
          <p:cNvSpPr txBox="1"/>
          <p:nvPr userDrawn="1"/>
        </p:nvSpPr>
        <p:spPr>
          <a:xfrm>
            <a:off x="5170888" y="4005264"/>
            <a:ext cx="1717200" cy="1015663"/>
          </a:xfrm>
          <a:prstGeom prst="rect">
            <a:avLst/>
          </a:prstGeom>
          <a:noFill/>
        </p:spPr>
        <p:txBody>
          <a:bodyPr wrap="square" lIns="0" tIns="0" rIns="0" bIns="0" rtlCol="0">
            <a:spAutoFit/>
          </a:bodyPr>
          <a:lstStyle/>
          <a:p>
            <a:pPr algn="ctr">
              <a:lnSpc>
                <a:spcPct val="110000"/>
              </a:lnSpc>
            </a:pPr>
            <a:r>
              <a:rPr lang="en-GB" sz="1000" noProof="0" dirty="0" smtClean="0">
                <a:solidFill>
                  <a:srgbClr val="928D88"/>
                </a:solidFill>
                <a:latin typeface="Arial" panose="020B0604020202020204" pitchFamily="34" charset="0"/>
              </a:rPr>
              <a:t>"</a:t>
            </a:r>
            <a:r>
              <a:rPr lang="en-US" sz="1000" noProof="0" dirty="0" smtClean="0">
                <a:solidFill>
                  <a:srgbClr val="928D88"/>
                </a:solidFill>
                <a:latin typeface="Arial" panose="020B0604020202020204" pitchFamily="34" charset="0"/>
              </a:rPr>
              <a:t>Strengths </a:t>
            </a:r>
            <a:r>
              <a:rPr lang="en-US" sz="1000" noProof="0" dirty="0">
                <a:solidFill>
                  <a:srgbClr val="928D88"/>
                </a:solidFill>
                <a:latin typeface="Arial" panose="020B0604020202020204" pitchFamily="34" charset="0"/>
              </a:rPr>
              <a:t>are availability, response time and technical knowledge</a:t>
            </a:r>
            <a:r>
              <a:rPr lang="en-US" sz="1000" noProof="0" dirty="0" smtClean="0">
                <a:solidFill>
                  <a:srgbClr val="928D88"/>
                </a:solidFill>
                <a:latin typeface="Arial" panose="020B0604020202020204" pitchFamily="34" charset="0"/>
              </a:rPr>
              <a:t>." </a:t>
            </a:r>
            <a:endParaRPr lang="en-GB" sz="1000" noProof="0" dirty="0">
              <a:solidFill>
                <a:srgbClr val="928D88"/>
              </a:solidFill>
              <a:latin typeface="Arial" panose="020B0604020202020204" pitchFamily="34" charset="0"/>
            </a:endParaRPr>
          </a:p>
          <a:p>
            <a:pPr algn="ctr">
              <a:lnSpc>
                <a:spcPct val="110000"/>
              </a:lnSpc>
            </a:pPr>
            <a:endParaRPr lang="en-GB" sz="1000" noProof="0" dirty="0">
              <a:solidFill>
                <a:srgbClr val="928D88"/>
              </a:solidFill>
              <a:latin typeface="Arial" panose="020B0604020202020204" pitchFamily="34" charset="0"/>
            </a:endParaRPr>
          </a:p>
          <a:p>
            <a:pPr marL="0" marR="0" lvl="0" indent="0" algn="ctr" defTabSz="914400" rtl="0" eaLnBrk="1" fontAlgn="auto" latinLnBrk="0" hangingPunct="1">
              <a:lnSpc>
                <a:spcPct val="110000"/>
              </a:lnSpc>
              <a:spcBef>
                <a:spcPts val="0"/>
              </a:spcBef>
              <a:spcAft>
                <a:spcPts val="0"/>
              </a:spcAft>
              <a:buClrTx/>
              <a:buSzTx/>
              <a:buFontTx/>
              <a:buNone/>
              <a:tabLst/>
              <a:defRPr/>
            </a:pPr>
            <a:r>
              <a:rPr lang="en-GB" sz="1000" kern="1200" noProof="0" dirty="0" smtClean="0">
                <a:solidFill>
                  <a:srgbClr val="928D88"/>
                </a:solidFill>
                <a:latin typeface="Arial" panose="020B0604020202020204" pitchFamily="34" charset="0"/>
                <a:ea typeface="+mn-ea"/>
                <a:cs typeface="+mn-cs"/>
              </a:rPr>
              <a:t>"</a:t>
            </a:r>
            <a:r>
              <a:rPr lang="en-US" sz="1000" kern="1200" noProof="0" dirty="0" smtClean="0">
                <a:solidFill>
                  <a:srgbClr val="928D88"/>
                </a:solidFill>
                <a:latin typeface="Arial" panose="020B0604020202020204" pitchFamily="34" charset="0"/>
                <a:ea typeface="+mn-ea"/>
                <a:cs typeface="+mn-cs"/>
              </a:rPr>
              <a:t>High-end </a:t>
            </a:r>
            <a:r>
              <a:rPr lang="en-US" sz="1000" kern="1200" noProof="0" dirty="0">
                <a:solidFill>
                  <a:srgbClr val="928D88"/>
                </a:solidFill>
                <a:latin typeface="Arial" panose="020B0604020202020204" pitchFamily="34" charset="0"/>
                <a:ea typeface="+mn-ea"/>
                <a:cs typeface="+mn-cs"/>
              </a:rPr>
              <a:t>and high-quality legal </a:t>
            </a:r>
            <a:r>
              <a:rPr lang="en-US" sz="1000" kern="1200" noProof="0" dirty="0" smtClean="0">
                <a:solidFill>
                  <a:srgbClr val="928D88"/>
                </a:solidFill>
                <a:latin typeface="Arial" panose="020B0604020202020204" pitchFamily="34" charset="0"/>
                <a:ea typeface="+mn-ea"/>
                <a:cs typeface="+mn-cs"/>
              </a:rPr>
              <a:t>firm</a:t>
            </a:r>
            <a:r>
              <a:rPr lang="en-GB" sz="1000" kern="1200" noProof="0" dirty="0" smtClean="0">
                <a:solidFill>
                  <a:srgbClr val="928D88"/>
                </a:solidFill>
                <a:latin typeface="Arial" panose="020B0604020202020204" pitchFamily="34" charset="0"/>
                <a:ea typeface="+mn-ea"/>
                <a:cs typeface="+mn-cs"/>
              </a:rPr>
              <a:t>"</a:t>
            </a:r>
            <a:endParaRPr lang="en-GB" sz="1000" noProof="0" dirty="0">
              <a:solidFill>
                <a:srgbClr val="928D88"/>
              </a:solidFill>
              <a:latin typeface="Arial" panose="020B0604020202020204" pitchFamily="34" charset="0"/>
            </a:endParaRPr>
          </a:p>
        </p:txBody>
      </p:sp>
      <p:cxnSp>
        <p:nvCxnSpPr>
          <p:cNvPr id="17"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feld 18"/>
          <p:cNvSpPr txBox="1"/>
          <p:nvPr userDrawn="1"/>
        </p:nvSpPr>
        <p:spPr>
          <a:xfrm>
            <a:off x="7403798" y="4005263"/>
            <a:ext cx="1717200" cy="833241"/>
          </a:xfrm>
          <a:prstGeom prst="rect">
            <a:avLst/>
          </a:prstGeom>
          <a:noFill/>
        </p:spPr>
        <p:txBody>
          <a:bodyPr wrap="square" lIns="0" tIns="0" rIns="0" bIns="0" rtlCol="0">
            <a:spAutoFit/>
          </a:bodyPr>
          <a:lstStyle/>
          <a:p>
            <a:pPr marL="0" algn="ctr" defTabSz="914400" rtl="0" eaLnBrk="1" latinLnBrk="0" hangingPunct="1">
              <a:lnSpc>
                <a:spcPct val="110000"/>
              </a:lnSpc>
            </a:pPr>
            <a:r>
              <a:rPr lang="en-US" sz="1000" kern="1200" noProof="0" dirty="0" smtClean="0">
                <a:solidFill>
                  <a:srgbClr val="928D88"/>
                </a:solidFill>
                <a:latin typeface="Arial" panose="020B0604020202020204" pitchFamily="34" charset="0"/>
                <a:ea typeface="+mn-ea"/>
                <a:cs typeface="+mn-cs"/>
              </a:rPr>
              <a:t>NKF is named Swiss Law Firm of the Year </a:t>
            </a:r>
            <a:br>
              <a:rPr lang="en-US" sz="1000" kern="1200" noProof="0" dirty="0" smtClean="0">
                <a:solidFill>
                  <a:srgbClr val="928D88"/>
                </a:solidFill>
                <a:latin typeface="Arial" panose="020B0604020202020204" pitchFamily="34" charset="0"/>
                <a:ea typeface="+mn-ea"/>
                <a:cs typeface="+mn-cs"/>
              </a:rPr>
            </a:br>
            <a:r>
              <a:rPr lang="en-US" sz="1000" kern="1200" noProof="0" dirty="0" smtClean="0">
                <a:solidFill>
                  <a:srgbClr val="928D88"/>
                </a:solidFill>
                <a:latin typeface="Arial" panose="020B0604020202020204" pitchFamily="34" charset="0"/>
                <a:ea typeface="+mn-ea"/>
                <a:cs typeface="+mn-cs"/>
              </a:rPr>
              <a:t>(Best in Switzerland) at the Women in Business Law Europe Awards 2020</a:t>
            </a:r>
          </a:p>
        </p:txBody>
      </p:sp>
      <p:sp>
        <p:nvSpPr>
          <p:cNvPr id="21" name="Textfeld 20"/>
          <p:cNvSpPr txBox="1"/>
          <p:nvPr userDrawn="1"/>
        </p:nvSpPr>
        <p:spPr>
          <a:xfrm>
            <a:off x="9768408" y="4005263"/>
            <a:ext cx="1717200" cy="663964"/>
          </a:xfrm>
          <a:prstGeom prst="rect">
            <a:avLst/>
          </a:prstGeom>
          <a:noFill/>
        </p:spPr>
        <p:txBody>
          <a:bodyPr wrap="square" lIns="0" tIns="0" rIns="0" bIns="0" rtlCol="0">
            <a:spAutoFit/>
          </a:bodyPr>
          <a:lstStyle/>
          <a:p>
            <a:pPr algn="ctr">
              <a:lnSpc>
                <a:spcPct val="110000"/>
              </a:lnSpc>
            </a:pPr>
            <a:r>
              <a:rPr lang="en-US" sz="1000" kern="1200" noProof="0" dirty="0" smtClean="0">
                <a:solidFill>
                  <a:srgbClr val="928D88"/>
                </a:solidFill>
                <a:latin typeface="Arial" panose="020B0604020202020204" pitchFamily="34" charset="0"/>
                <a:ea typeface="+mn-ea"/>
                <a:cs typeface="+mn-cs"/>
              </a:rPr>
              <a:t>NKF is the first and only Swiss law firm to ever have been awarded «European Law Firm of the Year» by The Lawyer</a:t>
            </a:r>
          </a:p>
        </p:txBody>
      </p:sp>
      <p:pic>
        <p:nvPicPr>
          <p:cNvPr id="23"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8357" y="2033013"/>
            <a:ext cx="902262" cy="1475200"/>
          </a:xfrm>
          <a:prstGeom prst="rect">
            <a:avLst/>
          </a:prstGeom>
        </p:spPr>
      </p:pic>
      <p:pic>
        <p:nvPicPr>
          <p:cNvPr id="24" name="Grafik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0688" y="2050265"/>
            <a:ext cx="996370" cy="1440697"/>
          </a:xfrm>
          <a:prstGeom prst="rect">
            <a:avLst/>
          </a:prstGeom>
        </p:spPr>
      </p:pic>
      <p:pic>
        <p:nvPicPr>
          <p:cNvPr id="25" name="Grafik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9368" y="2157518"/>
            <a:ext cx="1514476" cy="1271481"/>
          </a:xfrm>
          <a:prstGeom prst="rect">
            <a:avLst/>
          </a:prstGeom>
        </p:spPr>
      </p:pic>
      <p:pic>
        <p:nvPicPr>
          <p:cNvPr id="26" name="Grafik 25"/>
          <p:cNvPicPr>
            <a:picLocks noChangeAspect="1"/>
          </p:cNvPicPr>
          <p:nvPr userDrawn="1"/>
        </p:nvPicPr>
        <p:blipFill rotWithShape="1">
          <a:blip r:embed="rId5" cstate="print">
            <a:extLst>
              <a:ext uri="{28A0092B-C50C-407E-A947-70E740481C1C}">
                <a14:useLocalDpi xmlns:a14="http://schemas.microsoft.com/office/drawing/2010/main" val="0"/>
              </a:ext>
            </a:extLst>
          </a:blip>
          <a:srcRect r="23586"/>
          <a:stretch/>
        </p:blipFill>
        <p:spPr>
          <a:xfrm>
            <a:off x="7400116" y="2180900"/>
            <a:ext cx="1724564" cy="1179426"/>
          </a:xfrm>
          <a:prstGeom prst="rect">
            <a:avLst/>
          </a:prstGeom>
        </p:spPr>
      </p:pic>
      <p:pic>
        <p:nvPicPr>
          <p:cNvPr id="27" name="Grafik 5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07917" y="2050613"/>
            <a:ext cx="1238182" cy="1440000"/>
          </a:xfrm>
          <a:prstGeom prst="rect">
            <a:avLst/>
          </a:prstGeom>
        </p:spPr>
      </p:pic>
    </p:spTree>
    <p:extLst>
      <p:ext uri="{BB962C8B-B14F-4D97-AF65-F5344CB8AC3E}">
        <p14:creationId xmlns:p14="http://schemas.microsoft.com/office/powerpoint/2010/main" val="18142962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9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9_References_Deals (editable text)">
    <p:spTree>
      <p:nvGrpSpPr>
        <p:cNvPr id="1" name=""/>
        <p:cNvGrpSpPr/>
        <p:nvPr/>
      </p:nvGrpSpPr>
      <p:grpSpPr>
        <a:xfrm>
          <a:off x="0" y="0"/>
          <a:ext cx="0" cy="0"/>
          <a:chOff x="0" y="0"/>
          <a:chExt cx="0" cy="0"/>
        </a:xfrm>
      </p:grpSpPr>
      <p:sp>
        <p:nvSpPr>
          <p:cNvPr id="50" name="Bildplatzhalter 6"/>
          <p:cNvSpPr>
            <a:spLocks noGrp="1"/>
          </p:cNvSpPr>
          <p:nvPr>
            <p:ph type="pic" sz="quarter" idx="41" hasCustomPrompt="1"/>
          </p:nvPr>
        </p:nvSpPr>
        <p:spPr>
          <a:xfrm>
            <a:off x="7950660" y="3736871"/>
            <a:ext cx="2017184" cy="540000"/>
          </a:xfrm>
        </p:spPr>
        <p:txBody>
          <a:bodyPr/>
          <a:lstStyle>
            <a:lvl1pPr>
              <a:defRPr sz="1200"/>
            </a:lvl1pPr>
          </a:lstStyle>
          <a:p>
            <a:r>
              <a:rPr lang="en-GB" dirty="0" smtClean="0"/>
              <a:t>Client Logo</a:t>
            </a:r>
            <a:endParaRPr lang="en-GB" dirty="0"/>
          </a:p>
        </p:txBody>
      </p:sp>
      <p:sp>
        <p:nvSpPr>
          <p:cNvPr id="49" name="Bildplatzhalter 6"/>
          <p:cNvSpPr>
            <a:spLocks noGrp="1"/>
          </p:cNvSpPr>
          <p:nvPr>
            <p:ph type="pic" sz="quarter" idx="40" hasCustomPrompt="1"/>
          </p:nvPr>
        </p:nvSpPr>
        <p:spPr>
          <a:xfrm>
            <a:off x="2204353" y="3741983"/>
            <a:ext cx="2017184" cy="540000"/>
          </a:xfrm>
        </p:spPr>
        <p:txBody>
          <a:bodyPr/>
          <a:lstStyle>
            <a:lvl1pPr>
              <a:defRPr sz="1200"/>
            </a:lvl1pPr>
          </a:lstStyle>
          <a:p>
            <a:r>
              <a:rPr lang="en-GB" dirty="0" smtClean="0"/>
              <a:t>Client Logo</a:t>
            </a:r>
            <a:endParaRPr lang="en-GB" dirty="0"/>
          </a:p>
        </p:txBody>
      </p:sp>
      <p:sp>
        <p:nvSpPr>
          <p:cNvPr id="41" name="Bildplatzhalter 6"/>
          <p:cNvSpPr>
            <a:spLocks noGrp="1"/>
          </p:cNvSpPr>
          <p:nvPr>
            <p:ph type="pic" sz="quarter" idx="39" hasCustomPrompt="1"/>
          </p:nvPr>
        </p:nvSpPr>
        <p:spPr>
          <a:xfrm>
            <a:off x="7950660" y="746431"/>
            <a:ext cx="2017184" cy="540000"/>
          </a:xfrm>
        </p:spPr>
        <p:txBody>
          <a:bodyPr/>
          <a:lstStyle>
            <a:lvl1pPr>
              <a:defRPr sz="1200"/>
            </a:lvl1pPr>
          </a:lstStyle>
          <a:p>
            <a:r>
              <a:rPr lang="en-GB" dirty="0" smtClean="0"/>
              <a:t>Client Logo</a:t>
            </a:r>
            <a:endParaRPr lang="en-GB" dirty="0"/>
          </a:p>
        </p:txBody>
      </p:sp>
      <p:cxnSp>
        <p:nvCxnSpPr>
          <p:cNvPr id="18" name="Gerader Verbinder 17">
            <a:extLst>
              <a:ext uri="{FF2B5EF4-FFF2-40B4-BE49-F238E27FC236}">
                <a16:creationId xmlns:a16="http://schemas.microsoft.com/office/drawing/2014/main" id="{F3D186FC-7E4A-4F9F-BCB3-3100CDFAF80A}"/>
              </a:ext>
            </a:extLst>
          </p:cNvPr>
          <p:cNvCxnSpPr>
            <a:cxnSpLocks/>
          </p:cNvCxnSpPr>
          <p:nvPr userDrawn="1"/>
        </p:nvCxnSpPr>
        <p:spPr>
          <a:xfrm>
            <a:off x="934192" y="2288070"/>
            <a:ext cx="45783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p>
        </p:txBody>
      </p:sp>
      <p:sp>
        <p:nvSpPr>
          <p:cNvPr id="13" name="Textplatzhalter 12">
            <a:extLst>
              <a:ext uri="{FF2B5EF4-FFF2-40B4-BE49-F238E27FC236}">
                <a16:creationId xmlns:a16="http://schemas.microsoft.com/office/drawing/2014/main" id="{E9F6B8EE-EFA4-476F-BD61-C6AA84183ADB}"/>
              </a:ext>
            </a:extLst>
          </p:cNvPr>
          <p:cNvSpPr>
            <a:spLocks noGrp="1"/>
          </p:cNvSpPr>
          <p:nvPr>
            <p:ph type="body" sz="quarter" idx="15" hasCustomPrompt="1"/>
          </p:nvPr>
        </p:nvSpPr>
        <p:spPr>
          <a:xfrm>
            <a:off x="934192" y="1394963"/>
            <a:ext cx="4578349" cy="144462"/>
          </a:xfrm>
        </p:spPr>
        <p:txBody>
          <a:bodyPr/>
          <a:lstStyle>
            <a:lvl1pPr algn="ctr">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Client name</a:t>
            </a:r>
            <a:endParaRPr lang="en-GB" noProof="0" dirty="0"/>
          </a:p>
        </p:txBody>
      </p:sp>
      <p:sp>
        <p:nvSpPr>
          <p:cNvPr id="14" name="Textplatzhalter 12">
            <a:extLst>
              <a:ext uri="{FF2B5EF4-FFF2-40B4-BE49-F238E27FC236}">
                <a16:creationId xmlns:a16="http://schemas.microsoft.com/office/drawing/2014/main" id="{8EC566D0-3128-442D-B4FD-3301DF9163C5}"/>
              </a:ext>
            </a:extLst>
          </p:cNvPr>
          <p:cNvSpPr>
            <a:spLocks noGrp="1"/>
          </p:cNvSpPr>
          <p:nvPr>
            <p:ph type="body" sz="quarter" idx="16" hasCustomPrompt="1"/>
          </p:nvPr>
        </p:nvSpPr>
        <p:spPr>
          <a:xfrm>
            <a:off x="934192" y="1628354"/>
            <a:ext cx="4578349" cy="252000"/>
          </a:xfrm>
        </p:spPr>
        <p:txBody>
          <a:bodyPr/>
          <a:lstStyle>
            <a:lvl1pPr algn="ctr">
              <a:lnSpc>
                <a:spcPct val="100000"/>
              </a:lnSpc>
              <a:spcAft>
                <a:spcPts val="0"/>
              </a:spcAft>
              <a:defRPr sz="1200" baseline="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Counsel to… on/in…</a:t>
            </a:r>
            <a:endParaRPr lang="en-GB" noProof="0" dirty="0"/>
          </a:p>
        </p:txBody>
      </p:sp>
      <p:sp>
        <p:nvSpPr>
          <p:cNvPr id="16" name="Textplatzhalter 12">
            <a:extLst>
              <a:ext uri="{FF2B5EF4-FFF2-40B4-BE49-F238E27FC236}">
                <a16:creationId xmlns:a16="http://schemas.microsoft.com/office/drawing/2014/main" id="{696A2BDD-14B0-4B3B-8D5F-B2B5F83D7687}"/>
              </a:ext>
            </a:extLst>
          </p:cNvPr>
          <p:cNvSpPr>
            <a:spLocks noGrp="1"/>
          </p:cNvSpPr>
          <p:nvPr>
            <p:ph type="body" sz="quarter" idx="18" hasCustomPrompt="1"/>
          </p:nvPr>
        </p:nvSpPr>
        <p:spPr>
          <a:xfrm>
            <a:off x="950087" y="2670774"/>
            <a:ext cx="4578349" cy="398449"/>
          </a:xfrm>
        </p:spPr>
        <p:txBody>
          <a:bodyPr/>
          <a:lstStyle>
            <a:lvl1pPr algn="ctr">
              <a:defRPr sz="12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Text</a:t>
            </a:r>
            <a:endParaRPr lang="en-GB" noProof="0" dirty="0"/>
          </a:p>
        </p:txBody>
      </p:sp>
      <p:cxnSp>
        <p:nvCxnSpPr>
          <p:cNvPr id="28" name="Gerader Verbinder 27">
            <a:extLst>
              <a:ext uri="{FF2B5EF4-FFF2-40B4-BE49-F238E27FC236}">
                <a16:creationId xmlns:a16="http://schemas.microsoft.com/office/drawing/2014/main" id="{C5E994A1-79AA-4851-8294-E88437B0761E}"/>
              </a:ext>
            </a:extLst>
          </p:cNvPr>
          <p:cNvCxnSpPr>
            <a:cxnSpLocks/>
          </p:cNvCxnSpPr>
          <p:nvPr userDrawn="1"/>
        </p:nvCxnSpPr>
        <p:spPr>
          <a:xfrm>
            <a:off x="6670078" y="2278627"/>
            <a:ext cx="45783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platzhalter 12">
            <a:extLst>
              <a:ext uri="{FF2B5EF4-FFF2-40B4-BE49-F238E27FC236}">
                <a16:creationId xmlns:a16="http://schemas.microsoft.com/office/drawing/2014/main" id="{D9698BF0-62D7-44E0-988B-1FF5A6AC9C5F}"/>
              </a:ext>
            </a:extLst>
          </p:cNvPr>
          <p:cNvSpPr>
            <a:spLocks noGrp="1"/>
          </p:cNvSpPr>
          <p:nvPr>
            <p:ph type="body" sz="quarter" idx="20" hasCustomPrompt="1"/>
          </p:nvPr>
        </p:nvSpPr>
        <p:spPr>
          <a:xfrm>
            <a:off x="6699890" y="1395977"/>
            <a:ext cx="4578349" cy="144462"/>
          </a:xfrm>
        </p:spPr>
        <p:txBody>
          <a:bodyPr/>
          <a:lstStyle>
            <a:lvl1pPr algn="ctr">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Client name</a:t>
            </a:r>
            <a:endParaRPr lang="en-GB" noProof="0" dirty="0"/>
          </a:p>
        </p:txBody>
      </p:sp>
      <p:sp>
        <p:nvSpPr>
          <p:cNvPr id="31" name="Textplatzhalter 12">
            <a:extLst>
              <a:ext uri="{FF2B5EF4-FFF2-40B4-BE49-F238E27FC236}">
                <a16:creationId xmlns:a16="http://schemas.microsoft.com/office/drawing/2014/main" id="{9A34A298-EC03-46A3-A668-7AC518A17F9F}"/>
              </a:ext>
            </a:extLst>
          </p:cNvPr>
          <p:cNvSpPr>
            <a:spLocks noGrp="1"/>
          </p:cNvSpPr>
          <p:nvPr>
            <p:ph type="body" sz="quarter" idx="21" hasCustomPrompt="1"/>
          </p:nvPr>
        </p:nvSpPr>
        <p:spPr>
          <a:xfrm>
            <a:off x="6699890" y="1628354"/>
            <a:ext cx="4578349" cy="252000"/>
          </a:xfrm>
        </p:spPr>
        <p:txBody>
          <a:bodyPr/>
          <a:lstStyle>
            <a:lvl1pPr algn="ctr">
              <a:lnSpc>
                <a:spcPct val="100000"/>
              </a:lnSpc>
              <a:spcAft>
                <a:spcPts val="0"/>
              </a:spcAft>
              <a:defRPr sz="12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Counsel to… on/in…</a:t>
            </a:r>
            <a:endParaRPr lang="en-GB" noProof="0" dirty="0"/>
          </a:p>
        </p:txBody>
      </p:sp>
      <p:sp>
        <p:nvSpPr>
          <p:cNvPr id="32" name="Textplatzhalter 12">
            <a:extLst>
              <a:ext uri="{FF2B5EF4-FFF2-40B4-BE49-F238E27FC236}">
                <a16:creationId xmlns:a16="http://schemas.microsoft.com/office/drawing/2014/main" id="{C9C30612-47E0-4AAE-B1AC-6BE3ED5218A8}"/>
              </a:ext>
            </a:extLst>
          </p:cNvPr>
          <p:cNvSpPr>
            <a:spLocks noGrp="1"/>
          </p:cNvSpPr>
          <p:nvPr>
            <p:ph type="body" sz="quarter" idx="22" hasCustomPrompt="1"/>
          </p:nvPr>
        </p:nvSpPr>
        <p:spPr>
          <a:xfrm>
            <a:off x="8112224" y="2062743"/>
            <a:ext cx="1728000" cy="431771"/>
          </a:xfrm>
          <a:solidFill>
            <a:schemeClr val="bg1"/>
          </a:solidFill>
        </p:spPr>
        <p:txBody>
          <a:bodyPr anchor="ctr"/>
          <a:lstStyle>
            <a:lvl1pPr algn="ctr">
              <a:lnSpc>
                <a:spcPct val="100000"/>
              </a:lnSpc>
              <a:spcAft>
                <a:spcPts val="0"/>
              </a:spcAft>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Year</a:t>
            </a:r>
            <a:br>
              <a:rPr lang="en-GB" noProof="0" dirty="0" smtClean="0"/>
            </a:br>
            <a:r>
              <a:rPr lang="en-GB" noProof="0" dirty="0" smtClean="0"/>
              <a:t>Volume</a:t>
            </a:r>
            <a:endParaRPr lang="en-GB" noProof="0" dirty="0"/>
          </a:p>
        </p:txBody>
      </p:sp>
      <p:sp>
        <p:nvSpPr>
          <p:cNvPr id="33" name="Textplatzhalter 12">
            <a:extLst>
              <a:ext uri="{FF2B5EF4-FFF2-40B4-BE49-F238E27FC236}">
                <a16:creationId xmlns:a16="http://schemas.microsoft.com/office/drawing/2014/main" id="{DB4A8000-BDA8-4E3C-A517-3E725ED7268D}"/>
              </a:ext>
            </a:extLst>
          </p:cNvPr>
          <p:cNvSpPr>
            <a:spLocks noGrp="1"/>
          </p:cNvSpPr>
          <p:nvPr>
            <p:ph type="body" sz="quarter" idx="23" hasCustomPrompt="1"/>
          </p:nvPr>
        </p:nvSpPr>
        <p:spPr>
          <a:xfrm>
            <a:off x="6715784" y="2670774"/>
            <a:ext cx="4578349" cy="398449"/>
          </a:xfrm>
        </p:spPr>
        <p:txBody>
          <a:bodyPr/>
          <a:lstStyle>
            <a:lvl1pPr algn="ctr">
              <a:defRPr sz="12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US" noProof="0" dirty="0" smtClean="0"/>
              <a:t>Text</a:t>
            </a:r>
            <a:endParaRPr lang="en-US" noProof="0" dirty="0"/>
          </a:p>
        </p:txBody>
      </p:sp>
      <p:cxnSp>
        <p:nvCxnSpPr>
          <p:cNvPr id="34" name="Gerader Verbinder 33">
            <a:extLst>
              <a:ext uri="{FF2B5EF4-FFF2-40B4-BE49-F238E27FC236}">
                <a16:creationId xmlns:a16="http://schemas.microsoft.com/office/drawing/2014/main" id="{6F02B06F-FCAC-4AEE-A1F4-63C5CD643EF1}"/>
              </a:ext>
            </a:extLst>
          </p:cNvPr>
          <p:cNvCxnSpPr>
            <a:cxnSpLocks/>
          </p:cNvCxnSpPr>
          <p:nvPr userDrawn="1"/>
        </p:nvCxnSpPr>
        <p:spPr>
          <a:xfrm>
            <a:off x="934192" y="5229338"/>
            <a:ext cx="45783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Textplatzhalter 12">
            <a:extLst>
              <a:ext uri="{FF2B5EF4-FFF2-40B4-BE49-F238E27FC236}">
                <a16:creationId xmlns:a16="http://schemas.microsoft.com/office/drawing/2014/main" id="{DFD7DBF5-65DB-4ADD-A9BB-F472823E5BFD}"/>
              </a:ext>
            </a:extLst>
          </p:cNvPr>
          <p:cNvSpPr>
            <a:spLocks noGrp="1"/>
          </p:cNvSpPr>
          <p:nvPr>
            <p:ph type="body" sz="quarter" idx="25" hasCustomPrompt="1"/>
          </p:nvPr>
        </p:nvSpPr>
        <p:spPr>
          <a:xfrm>
            <a:off x="934192" y="4383799"/>
            <a:ext cx="4578349" cy="144462"/>
          </a:xfrm>
        </p:spPr>
        <p:txBody>
          <a:bodyPr/>
          <a:lstStyle>
            <a:lvl1pPr algn="ctr">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Client name</a:t>
            </a:r>
            <a:endParaRPr lang="en-GB" noProof="0" dirty="0"/>
          </a:p>
        </p:txBody>
      </p:sp>
      <p:sp>
        <p:nvSpPr>
          <p:cNvPr id="37" name="Textplatzhalter 12">
            <a:extLst>
              <a:ext uri="{FF2B5EF4-FFF2-40B4-BE49-F238E27FC236}">
                <a16:creationId xmlns:a16="http://schemas.microsoft.com/office/drawing/2014/main" id="{5A4E6E18-F2A9-44A5-95A6-31E7ED9C5DBD}"/>
              </a:ext>
            </a:extLst>
          </p:cNvPr>
          <p:cNvSpPr>
            <a:spLocks noGrp="1"/>
          </p:cNvSpPr>
          <p:nvPr>
            <p:ph type="body" sz="quarter" idx="26" hasCustomPrompt="1"/>
          </p:nvPr>
        </p:nvSpPr>
        <p:spPr>
          <a:xfrm>
            <a:off x="934192" y="4618146"/>
            <a:ext cx="4578349" cy="252000"/>
          </a:xfrm>
        </p:spPr>
        <p:txBody>
          <a:bodyPr/>
          <a:lstStyle>
            <a:lvl1pPr algn="ctr">
              <a:lnSpc>
                <a:spcPct val="100000"/>
              </a:lnSpc>
              <a:spcAft>
                <a:spcPts val="0"/>
              </a:spcAft>
              <a:defRPr sz="12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Counsel to… on/in…</a:t>
            </a:r>
            <a:endParaRPr lang="en-GB" noProof="0" dirty="0"/>
          </a:p>
        </p:txBody>
      </p:sp>
      <p:sp>
        <p:nvSpPr>
          <p:cNvPr id="38" name="Textplatzhalter 12">
            <a:extLst>
              <a:ext uri="{FF2B5EF4-FFF2-40B4-BE49-F238E27FC236}">
                <a16:creationId xmlns:a16="http://schemas.microsoft.com/office/drawing/2014/main" id="{DD378B45-03EE-469B-86AB-5EFBD471EFC4}"/>
              </a:ext>
            </a:extLst>
          </p:cNvPr>
          <p:cNvSpPr>
            <a:spLocks noGrp="1"/>
          </p:cNvSpPr>
          <p:nvPr>
            <p:ph type="body" sz="quarter" idx="27" hasCustomPrompt="1"/>
          </p:nvPr>
        </p:nvSpPr>
        <p:spPr>
          <a:xfrm>
            <a:off x="2351584" y="5013454"/>
            <a:ext cx="1728000" cy="431771"/>
          </a:xfrm>
          <a:solidFill>
            <a:schemeClr val="bg1"/>
          </a:solidFill>
        </p:spPr>
        <p:txBody>
          <a:bodyPr anchor="ctr"/>
          <a:lstStyle>
            <a:lvl1pPr algn="ctr">
              <a:lnSpc>
                <a:spcPct val="100000"/>
              </a:lnSpc>
              <a:spcAft>
                <a:spcPts val="0"/>
              </a:spcAft>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Year</a:t>
            </a:r>
            <a:br>
              <a:rPr lang="en-GB" noProof="0" dirty="0" smtClean="0"/>
            </a:br>
            <a:r>
              <a:rPr lang="en-GB" noProof="0" dirty="0" smtClean="0"/>
              <a:t>Volume</a:t>
            </a:r>
            <a:endParaRPr lang="en-GB" noProof="0" dirty="0"/>
          </a:p>
        </p:txBody>
      </p:sp>
      <p:sp>
        <p:nvSpPr>
          <p:cNvPr id="39" name="Textplatzhalter 12">
            <a:extLst>
              <a:ext uri="{FF2B5EF4-FFF2-40B4-BE49-F238E27FC236}">
                <a16:creationId xmlns:a16="http://schemas.microsoft.com/office/drawing/2014/main" id="{6D3DAA09-80A9-4B38-980A-DA49C62594CC}"/>
              </a:ext>
            </a:extLst>
          </p:cNvPr>
          <p:cNvSpPr>
            <a:spLocks noGrp="1"/>
          </p:cNvSpPr>
          <p:nvPr>
            <p:ph type="body" sz="quarter" idx="28" hasCustomPrompt="1"/>
          </p:nvPr>
        </p:nvSpPr>
        <p:spPr>
          <a:xfrm>
            <a:off x="934192" y="5622840"/>
            <a:ext cx="4578349" cy="398449"/>
          </a:xfrm>
        </p:spPr>
        <p:txBody>
          <a:bodyPr/>
          <a:lstStyle>
            <a:lvl1pPr algn="ctr">
              <a:defRPr sz="12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Text</a:t>
            </a:r>
            <a:endParaRPr lang="en-GB" noProof="0" dirty="0"/>
          </a:p>
        </p:txBody>
      </p:sp>
      <p:cxnSp>
        <p:nvCxnSpPr>
          <p:cNvPr id="40" name="Gerader Verbinder 39">
            <a:extLst>
              <a:ext uri="{FF2B5EF4-FFF2-40B4-BE49-F238E27FC236}">
                <a16:creationId xmlns:a16="http://schemas.microsoft.com/office/drawing/2014/main" id="{2A5653A6-BF14-404B-B8E9-1035B0DDA36F}"/>
              </a:ext>
            </a:extLst>
          </p:cNvPr>
          <p:cNvCxnSpPr>
            <a:cxnSpLocks/>
          </p:cNvCxnSpPr>
          <p:nvPr userDrawn="1"/>
        </p:nvCxnSpPr>
        <p:spPr>
          <a:xfrm>
            <a:off x="6699890" y="5229338"/>
            <a:ext cx="45783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Textplatzhalter 12">
            <a:extLst>
              <a:ext uri="{FF2B5EF4-FFF2-40B4-BE49-F238E27FC236}">
                <a16:creationId xmlns:a16="http://schemas.microsoft.com/office/drawing/2014/main" id="{6A7A56DA-3445-4666-BB23-F1DD41B14B2B}"/>
              </a:ext>
            </a:extLst>
          </p:cNvPr>
          <p:cNvSpPr>
            <a:spLocks noGrp="1"/>
          </p:cNvSpPr>
          <p:nvPr>
            <p:ph type="body" sz="quarter" idx="30" hasCustomPrompt="1"/>
          </p:nvPr>
        </p:nvSpPr>
        <p:spPr>
          <a:xfrm>
            <a:off x="6699890" y="4384813"/>
            <a:ext cx="4578349" cy="144462"/>
          </a:xfrm>
        </p:spPr>
        <p:txBody>
          <a:bodyPr/>
          <a:lstStyle>
            <a:lvl1pPr algn="ctr">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Client name</a:t>
            </a:r>
            <a:endParaRPr lang="en-GB" noProof="0" dirty="0"/>
          </a:p>
        </p:txBody>
      </p:sp>
      <p:sp>
        <p:nvSpPr>
          <p:cNvPr id="43" name="Textplatzhalter 12">
            <a:extLst>
              <a:ext uri="{FF2B5EF4-FFF2-40B4-BE49-F238E27FC236}">
                <a16:creationId xmlns:a16="http://schemas.microsoft.com/office/drawing/2014/main" id="{1358ED04-356D-4C2B-9651-57760374A29C}"/>
              </a:ext>
            </a:extLst>
          </p:cNvPr>
          <p:cNvSpPr>
            <a:spLocks noGrp="1"/>
          </p:cNvSpPr>
          <p:nvPr>
            <p:ph type="body" sz="quarter" idx="31" hasCustomPrompt="1"/>
          </p:nvPr>
        </p:nvSpPr>
        <p:spPr>
          <a:xfrm>
            <a:off x="6699890" y="4618146"/>
            <a:ext cx="4578349" cy="252000"/>
          </a:xfrm>
        </p:spPr>
        <p:txBody>
          <a:bodyPr/>
          <a:lstStyle>
            <a:lvl1pPr algn="ctr">
              <a:lnSpc>
                <a:spcPct val="100000"/>
              </a:lnSpc>
              <a:spcAft>
                <a:spcPts val="0"/>
              </a:spcAft>
              <a:defRPr sz="12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Counsel to… on/in…</a:t>
            </a:r>
            <a:endParaRPr lang="en-GB" noProof="0" dirty="0"/>
          </a:p>
        </p:txBody>
      </p:sp>
      <p:sp>
        <p:nvSpPr>
          <p:cNvPr id="44" name="Textplatzhalter 12">
            <a:extLst>
              <a:ext uri="{FF2B5EF4-FFF2-40B4-BE49-F238E27FC236}">
                <a16:creationId xmlns:a16="http://schemas.microsoft.com/office/drawing/2014/main" id="{21997CA1-518C-422D-9F6F-D2A7E98304C1}"/>
              </a:ext>
            </a:extLst>
          </p:cNvPr>
          <p:cNvSpPr>
            <a:spLocks noGrp="1"/>
          </p:cNvSpPr>
          <p:nvPr>
            <p:ph type="body" sz="quarter" idx="32" hasCustomPrompt="1"/>
          </p:nvPr>
        </p:nvSpPr>
        <p:spPr>
          <a:xfrm>
            <a:off x="8112224" y="5013454"/>
            <a:ext cx="1728000" cy="431771"/>
          </a:xfrm>
          <a:solidFill>
            <a:schemeClr val="bg1"/>
          </a:solidFill>
        </p:spPr>
        <p:txBody>
          <a:bodyPr anchor="ctr"/>
          <a:lstStyle>
            <a:lvl1pPr algn="ctr">
              <a:lnSpc>
                <a:spcPct val="100000"/>
              </a:lnSpc>
              <a:spcAft>
                <a:spcPts val="0"/>
              </a:spcAft>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Year</a:t>
            </a:r>
            <a:br>
              <a:rPr lang="en-GB" noProof="0" dirty="0" smtClean="0"/>
            </a:br>
            <a:r>
              <a:rPr lang="en-GB" noProof="0" dirty="0" smtClean="0"/>
              <a:t>Volume</a:t>
            </a:r>
            <a:endParaRPr lang="en-GB" noProof="0" dirty="0"/>
          </a:p>
        </p:txBody>
      </p:sp>
      <p:sp>
        <p:nvSpPr>
          <p:cNvPr id="45" name="Textplatzhalter 12">
            <a:extLst>
              <a:ext uri="{FF2B5EF4-FFF2-40B4-BE49-F238E27FC236}">
                <a16:creationId xmlns:a16="http://schemas.microsoft.com/office/drawing/2014/main" id="{5DA73CA6-EAFF-4A7A-B7E8-4774CED31A75}"/>
              </a:ext>
            </a:extLst>
          </p:cNvPr>
          <p:cNvSpPr>
            <a:spLocks noGrp="1"/>
          </p:cNvSpPr>
          <p:nvPr>
            <p:ph type="body" sz="quarter" idx="33" hasCustomPrompt="1"/>
          </p:nvPr>
        </p:nvSpPr>
        <p:spPr>
          <a:xfrm>
            <a:off x="6699890" y="5622840"/>
            <a:ext cx="4578349" cy="398449"/>
          </a:xfrm>
        </p:spPr>
        <p:txBody>
          <a:bodyPr/>
          <a:lstStyle>
            <a:lvl1pPr algn="ctr">
              <a:defRPr sz="12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Text</a:t>
            </a:r>
            <a:endParaRPr lang="en-GB" noProof="0" dirty="0"/>
          </a:p>
        </p:txBody>
      </p:sp>
      <p:sp>
        <p:nvSpPr>
          <p:cNvPr id="15" name="Textplatzhalter 12">
            <a:extLst>
              <a:ext uri="{FF2B5EF4-FFF2-40B4-BE49-F238E27FC236}">
                <a16:creationId xmlns:a16="http://schemas.microsoft.com/office/drawing/2014/main" id="{242141C6-159D-4F11-B85F-FEB65251261D}"/>
              </a:ext>
            </a:extLst>
          </p:cNvPr>
          <p:cNvSpPr>
            <a:spLocks noGrp="1"/>
          </p:cNvSpPr>
          <p:nvPr>
            <p:ph type="body" sz="quarter" idx="17" hasCustomPrompt="1"/>
          </p:nvPr>
        </p:nvSpPr>
        <p:spPr>
          <a:xfrm>
            <a:off x="2351584" y="2062743"/>
            <a:ext cx="1728192" cy="431771"/>
          </a:xfrm>
          <a:solidFill>
            <a:schemeClr val="bg1"/>
          </a:solidFill>
        </p:spPr>
        <p:txBody>
          <a:bodyPr anchor="ctr"/>
          <a:lstStyle>
            <a:lvl1pPr algn="ctr">
              <a:lnSpc>
                <a:spcPct val="100000"/>
              </a:lnSpc>
              <a:spcAft>
                <a:spcPts val="0"/>
              </a:spcAft>
              <a:defRPr sz="12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Year</a:t>
            </a:r>
            <a:br>
              <a:rPr lang="en-GB" noProof="0" dirty="0" smtClean="0"/>
            </a:br>
            <a:r>
              <a:rPr lang="en-GB" noProof="0" dirty="0" smtClean="0"/>
              <a:t>Volume</a:t>
            </a:r>
            <a:endParaRPr lang="en-GB" noProof="0" dirty="0"/>
          </a:p>
        </p:txBody>
      </p:sp>
      <p:cxnSp>
        <p:nvCxnSpPr>
          <p:cNvPr id="35"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57" name="Bildplatzhalter 6"/>
          <p:cNvSpPr>
            <a:spLocks noGrp="1"/>
          </p:cNvSpPr>
          <p:nvPr>
            <p:ph type="pic" sz="quarter" idx="42" hasCustomPrompt="1"/>
          </p:nvPr>
        </p:nvSpPr>
        <p:spPr>
          <a:xfrm>
            <a:off x="2230669" y="746431"/>
            <a:ext cx="2017184" cy="540000"/>
          </a:xfrm>
        </p:spPr>
        <p:txBody>
          <a:bodyPr/>
          <a:lstStyle>
            <a:lvl1pPr>
              <a:defRPr sz="1200" baseline="0"/>
            </a:lvl1pPr>
          </a:lstStyle>
          <a:p>
            <a:r>
              <a:rPr lang="en-GB" dirty="0" smtClean="0"/>
              <a:t>Client Logo</a:t>
            </a:r>
            <a:endParaRPr lang="en-GB" dirty="0"/>
          </a:p>
        </p:txBody>
      </p:sp>
    </p:spTree>
    <p:extLst>
      <p:ext uri="{BB962C8B-B14F-4D97-AF65-F5344CB8AC3E}">
        <p14:creationId xmlns:p14="http://schemas.microsoft.com/office/powerpoint/2010/main" val="40039896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8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Deals Mischform (editable text)">
    <p:spTree>
      <p:nvGrpSpPr>
        <p:cNvPr id="1" name=""/>
        <p:cNvGrpSpPr/>
        <p:nvPr/>
      </p:nvGrpSpPr>
      <p:grpSpPr>
        <a:xfrm>
          <a:off x="0" y="0"/>
          <a:ext cx="0" cy="0"/>
          <a:chOff x="0" y="0"/>
          <a:chExt cx="0" cy="0"/>
        </a:xfrm>
      </p:grpSpPr>
      <p:sp>
        <p:nvSpPr>
          <p:cNvPr id="3" name="Textplatzhalter 2"/>
          <p:cNvSpPr>
            <a:spLocks noGrp="1"/>
          </p:cNvSpPr>
          <p:nvPr>
            <p:ph type="body" sz="quarter" idx="44" hasCustomPrompt="1"/>
          </p:nvPr>
        </p:nvSpPr>
        <p:spPr>
          <a:xfrm>
            <a:off x="941917" y="1700213"/>
            <a:ext cx="5154083" cy="4335462"/>
          </a:xfrm>
        </p:spPr>
        <p:txBody>
          <a:bodyPr/>
          <a:lstStyle>
            <a:lvl1pPr>
              <a:defRPr sz="1000"/>
            </a:lvl1pPr>
            <a:lvl2pPr>
              <a:buFont typeface="Graphik Regular" panose="020B0503030202060203" pitchFamily="34" charset="0"/>
              <a:buChar char="—"/>
              <a:defRPr sz="1000" baseline="0"/>
            </a:lvl2pPr>
            <a:lvl3pPr>
              <a:defRPr sz="1000"/>
            </a:lvl3pPr>
            <a:lvl4pPr>
              <a:defRPr sz="1000"/>
            </a:lvl4pPr>
            <a:lvl5pPr>
              <a:defRPr sz="1000"/>
            </a:lvl5pPr>
          </a:lstStyle>
          <a:p>
            <a:r>
              <a:rPr lang="en-US" dirty="0" smtClean="0"/>
              <a:t>The following is a select overview of transactions NKF advised on:</a:t>
            </a:r>
          </a:p>
          <a:p>
            <a:pPr marL="171450" indent="-171450">
              <a:buClr>
                <a:srgbClr val="1B2762"/>
              </a:buClr>
              <a:buFont typeface="Graphik Regular" panose="020B0503030202060203" pitchFamily="34" charset="0"/>
              <a:buChar char="—"/>
            </a:pPr>
            <a:r>
              <a:rPr lang="en-GB" dirty="0" smtClean="0"/>
              <a:t>Deal 1</a:t>
            </a:r>
          </a:p>
          <a:p>
            <a:pPr marL="171450" indent="-171450">
              <a:buClr>
                <a:srgbClr val="1B2762"/>
              </a:buClr>
              <a:buFont typeface="Graphik Regular" panose="020B0503030202060203" pitchFamily="34" charset="0"/>
              <a:buChar char="—"/>
            </a:pPr>
            <a:r>
              <a:rPr lang="en-GB" dirty="0" smtClean="0"/>
              <a:t>Deal 2</a:t>
            </a:r>
          </a:p>
          <a:p>
            <a:pPr marL="171450" indent="-171450">
              <a:buClr>
                <a:srgbClr val="1B2762"/>
              </a:buClr>
              <a:buFont typeface="Graphik Regular" panose="020B0503030202060203" pitchFamily="34" charset="0"/>
              <a:buChar char="—"/>
            </a:pPr>
            <a:r>
              <a:rPr lang="en-GB" dirty="0" smtClean="0"/>
              <a:t>Deal 3</a:t>
            </a:r>
          </a:p>
          <a:p>
            <a:pPr marL="171450" indent="-171450">
              <a:buClr>
                <a:srgbClr val="1B2762"/>
              </a:buClr>
              <a:buFont typeface="Graphik Regular" panose="020B0503030202060203" pitchFamily="34" charset="0"/>
              <a:buChar char="—"/>
            </a:pPr>
            <a:r>
              <a:rPr lang="en-GB" dirty="0" smtClean="0"/>
              <a:t>Deal 4</a:t>
            </a:r>
          </a:p>
          <a:p>
            <a:pPr marL="171450" indent="-171450">
              <a:buClr>
                <a:srgbClr val="1B2762"/>
              </a:buClr>
              <a:buFont typeface="Graphik Regular" panose="020B0503030202060203" pitchFamily="34" charset="0"/>
              <a:buChar char="—"/>
            </a:pPr>
            <a:r>
              <a:rPr lang="en-GB" dirty="0" smtClean="0"/>
              <a:t>Deal 5</a:t>
            </a:r>
          </a:p>
          <a:p>
            <a:pPr marL="171450" indent="-171450">
              <a:buClr>
                <a:srgbClr val="1B2762"/>
              </a:buClr>
              <a:buFont typeface="Graphik Regular" panose="020B0503030202060203" pitchFamily="34" charset="0"/>
              <a:buChar char="—"/>
            </a:pPr>
            <a:r>
              <a:rPr lang="en-GB" dirty="0" smtClean="0"/>
              <a:t>Deal 6</a:t>
            </a:r>
          </a:p>
          <a:p>
            <a:pPr marL="171450" indent="-171450">
              <a:buClr>
                <a:srgbClr val="1B2762"/>
              </a:buClr>
              <a:buFont typeface="Graphik Regular" panose="020B0503030202060203" pitchFamily="34" charset="0"/>
              <a:buChar char="—"/>
            </a:pPr>
            <a:r>
              <a:rPr lang="en-GB" dirty="0" smtClean="0"/>
              <a:t>Deal 7</a:t>
            </a:r>
          </a:p>
          <a:p>
            <a:pPr marL="171450" indent="-171450">
              <a:buClr>
                <a:srgbClr val="1B2762"/>
              </a:buClr>
              <a:buFont typeface="Graphik Regular" panose="020B0503030202060203" pitchFamily="34" charset="0"/>
              <a:buChar char="—"/>
            </a:pPr>
            <a:r>
              <a:rPr lang="en-GB" dirty="0" smtClean="0"/>
              <a:t>Deal 8</a:t>
            </a:r>
          </a:p>
          <a:p>
            <a:pPr marL="171450" indent="-171450">
              <a:buClr>
                <a:srgbClr val="1B2762"/>
              </a:buClr>
              <a:buFont typeface="Graphik Regular" panose="020B0503030202060203" pitchFamily="34" charset="0"/>
              <a:buChar char="—"/>
            </a:pPr>
            <a:r>
              <a:rPr lang="en-GB" dirty="0" smtClean="0"/>
              <a:t>Deal 9</a:t>
            </a:r>
          </a:p>
          <a:p>
            <a:pPr marL="171450" indent="-171450">
              <a:buClr>
                <a:srgbClr val="1B2762"/>
              </a:buClr>
              <a:buFont typeface="Graphik Regular" panose="020B0503030202060203" pitchFamily="34" charset="0"/>
              <a:buChar char="—"/>
            </a:pPr>
            <a:r>
              <a:rPr lang="en-GB" dirty="0" smtClean="0"/>
              <a:t>Deal 10</a:t>
            </a:r>
          </a:p>
          <a:p>
            <a:pPr marL="171450" indent="-171450">
              <a:buClr>
                <a:srgbClr val="1B2762"/>
              </a:buClr>
              <a:buFont typeface="Graphik Regular" panose="020B0503030202060203" pitchFamily="34" charset="0"/>
              <a:buChar char="—"/>
            </a:pPr>
            <a:r>
              <a:rPr lang="en-GB" dirty="0" smtClean="0"/>
              <a:t>Deal 11</a:t>
            </a:r>
          </a:p>
          <a:p>
            <a:pPr marL="171450" indent="-171450">
              <a:buClr>
                <a:srgbClr val="1B2762"/>
              </a:buClr>
              <a:buFont typeface="Graphik Regular" panose="020B0503030202060203" pitchFamily="34" charset="0"/>
              <a:buChar char="—"/>
            </a:pPr>
            <a:r>
              <a:rPr lang="en-GB" dirty="0" smtClean="0"/>
              <a:t>Deal 12</a:t>
            </a:r>
          </a:p>
          <a:p>
            <a:pPr marL="171450" indent="-171450">
              <a:buClr>
                <a:srgbClr val="1B2762"/>
              </a:buClr>
              <a:buFont typeface="Graphik Regular" panose="020B0503030202060203" pitchFamily="34" charset="0"/>
              <a:buChar char="—"/>
            </a:pPr>
            <a:r>
              <a:rPr lang="en-GB" dirty="0" smtClean="0"/>
              <a:t>Deal 13</a:t>
            </a:r>
          </a:p>
          <a:p>
            <a:pPr marL="171450" indent="-171450">
              <a:buClr>
                <a:srgbClr val="1B2762"/>
              </a:buClr>
              <a:buFont typeface="Graphik Regular" panose="020B0503030202060203" pitchFamily="34" charset="0"/>
              <a:buChar char="—"/>
            </a:pPr>
            <a:r>
              <a:rPr lang="en-GB" dirty="0" smtClean="0"/>
              <a:t>Deal 14</a:t>
            </a:r>
            <a:endParaRPr lang="en-GB" dirty="0"/>
          </a:p>
        </p:txBody>
      </p:sp>
      <p:sp>
        <p:nvSpPr>
          <p:cNvPr id="73" name="Bildplatzhalter 6"/>
          <p:cNvSpPr>
            <a:spLocks noGrp="1"/>
          </p:cNvSpPr>
          <p:nvPr>
            <p:ph type="pic" sz="quarter" idx="43" hasCustomPrompt="1"/>
          </p:nvPr>
        </p:nvSpPr>
        <p:spPr>
          <a:xfrm>
            <a:off x="7950660" y="3875926"/>
            <a:ext cx="2017184" cy="540000"/>
          </a:xfr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200"/>
            </a:lvl1pPr>
          </a:lstStyle>
          <a:p>
            <a:r>
              <a:rPr lang="en-GB" dirty="0" smtClean="0"/>
              <a:t>Client Logo</a:t>
            </a:r>
            <a:endParaRPr lang="en-GB" dirty="0"/>
          </a:p>
        </p:txBody>
      </p:sp>
      <p:sp>
        <p:nvSpPr>
          <p:cNvPr id="72" name="Bildplatzhalter 6"/>
          <p:cNvSpPr>
            <a:spLocks noGrp="1"/>
          </p:cNvSpPr>
          <p:nvPr>
            <p:ph type="pic" sz="quarter" idx="42" hasCustomPrompt="1"/>
          </p:nvPr>
        </p:nvSpPr>
        <p:spPr>
          <a:xfrm>
            <a:off x="7950660" y="1415387"/>
            <a:ext cx="2017184" cy="540000"/>
          </a:xfrm>
        </p:spPr>
        <p:txBody>
          <a:bodyPr/>
          <a:lstStyle>
            <a:lvl1pPr>
              <a:defRPr sz="1200"/>
            </a:lvl1pPr>
          </a:lstStyle>
          <a:p>
            <a:r>
              <a:rPr lang="en-GB" dirty="0" smtClean="0"/>
              <a:t>Client Logo</a:t>
            </a:r>
            <a:endParaRPr lang="en-GB" dirty="0"/>
          </a:p>
        </p:txBody>
      </p:sp>
      <p:cxnSp>
        <p:nvCxnSpPr>
          <p:cNvPr id="66" name="Gerader Verbinder 65">
            <a:extLst>
              <a:ext uri="{FF2B5EF4-FFF2-40B4-BE49-F238E27FC236}">
                <a16:creationId xmlns:a16="http://schemas.microsoft.com/office/drawing/2014/main" id="{C5E994A1-79AA-4851-8294-E88437B0761E}"/>
              </a:ext>
            </a:extLst>
          </p:cNvPr>
          <p:cNvCxnSpPr>
            <a:cxnSpLocks/>
          </p:cNvCxnSpPr>
          <p:nvPr userDrawn="1"/>
        </p:nvCxnSpPr>
        <p:spPr>
          <a:xfrm>
            <a:off x="6670078" y="5174574"/>
            <a:ext cx="45783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67" name="Textplatzhalter 12">
            <a:extLst>
              <a:ext uri="{FF2B5EF4-FFF2-40B4-BE49-F238E27FC236}">
                <a16:creationId xmlns:a16="http://schemas.microsoft.com/office/drawing/2014/main" id="{D9698BF0-62D7-44E0-988B-1FF5A6AC9C5F}"/>
              </a:ext>
            </a:extLst>
          </p:cNvPr>
          <p:cNvSpPr>
            <a:spLocks noGrp="1"/>
          </p:cNvSpPr>
          <p:nvPr>
            <p:ph type="body" sz="quarter" idx="37" hasCustomPrompt="1"/>
          </p:nvPr>
        </p:nvSpPr>
        <p:spPr>
          <a:xfrm>
            <a:off x="6699890" y="4492052"/>
            <a:ext cx="4578349" cy="144462"/>
          </a:xfrm>
        </p:spPr>
        <p:txBody>
          <a:bodyPr/>
          <a:lstStyle>
            <a:lvl1pPr algn="ctr">
              <a:defRPr sz="10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Client name</a:t>
            </a:r>
            <a:endParaRPr lang="en-GB" noProof="0" dirty="0"/>
          </a:p>
        </p:txBody>
      </p:sp>
      <p:sp>
        <p:nvSpPr>
          <p:cNvPr id="68" name="Textplatzhalter 12">
            <a:extLst>
              <a:ext uri="{FF2B5EF4-FFF2-40B4-BE49-F238E27FC236}">
                <a16:creationId xmlns:a16="http://schemas.microsoft.com/office/drawing/2014/main" id="{9A34A298-EC03-46A3-A668-7AC518A17F9F}"/>
              </a:ext>
            </a:extLst>
          </p:cNvPr>
          <p:cNvSpPr>
            <a:spLocks noGrp="1"/>
          </p:cNvSpPr>
          <p:nvPr>
            <p:ph type="body" sz="quarter" idx="38" hasCustomPrompt="1"/>
          </p:nvPr>
        </p:nvSpPr>
        <p:spPr>
          <a:xfrm>
            <a:off x="6699890" y="4724429"/>
            <a:ext cx="4578349" cy="144462"/>
          </a:xfrm>
        </p:spPr>
        <p:txBody>
          <a:bodyPr/>
          <a:lstStyle>
            <a:lvl1pPr marL="0" marR="0" indent="0" algn="ctr" defTabSz="71755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Counsel to… on/in…</a:t>
            </a:r>
            <a:endParaRPr lang="en-GB" noProof="0" dirty="0"/>
          </a:p>
        </p:txBody>
      </p:sp>
      <p:sp>
        <p:nvSpPr>
          <p:cNvPr id="69" name="Textplatzhalter 12">
            <a:extLst>
              <a:ext uri="{FF2B5EF4-FFF2-40B4-BE49-F238E27FC236}">
                <a16:creationId xmlns:a16="http://schemas.microsoft.com/office/drawing/2014/main" id="{C9C30612-47E0-4AAE-B1AC-6BE3ED5218A8}"/>
              </a:ext>
            </a:extLst>
          </p:cNvPr>
          <p:cNvSpPr>
            <a:spLocks noGrp="1"/>
          </p:cNvSpPr>
          <p:nvPr>
            <p:ph type="body" sz="quarter" idx="39" hasCustomPrompt="1"/>
          </p:nvPr>
        </p:nvSpPr>
        <p:spPr>
          <a:xfrm>
            <a:off x="8095252" y="4958690"/>
            <a:ext cx="1728000" cy="431771"/>
          </a:xfrm>
          <a:solidFill>
            <a:schemeClr val="bg1"/>
          </a:solidFill>
        </p:spPr>
        <p:txBody>
          <a:bodyPr anchor="ctr"/>
          <a:lstStyle>
            <a:lvl1pPr algn="ctr">
              <a:lnSpc>
                <a:spcPct val="100000"/>
              </a:lnSpc>
              <a:spcAft>
                <a:spcPts val="0"/>
              </a:spcAft>
              <a:defRPr sz="10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Year</a:t>
            </a:r>
            <a:br>
              <a:rPr lang="en-GB" noProof="0" dirty="0" smtClean="0"/>
            </a:br>
            <a:r>
              <a:rPr lang="en-GB" noProof="0" dirty="0" smtClean="0"/>
              <a:t>Volume</a:t>
            </a:r>
            <a:endParaRPr lang="en-GB" noProof="0" dirty="0"/>
          </a:p>
        </p:txBody>
      </p:sp>
      <p:sp>
        <p:nvSpPr>
          <p:cNvPr id="70" name="Textplatzhalter 12">
            <a:extLst>
              <a:ext uri="{FF2B5EF4-FFF2-40B4-BE49-F238E27FC236}">
                <a16:creationId xmlns:a16="http://schemas.microsoft.com/office/drawing/2014/main" id="{DB4A8000-BDA8-4E3C-A517-3E725ED7268D}"/>
              </a:ext>
            </a:extLst>
          </p:cNvPr>
          <p:cNvSpPr>
            <a:spLocks noGrp="1"/>
          </p:cNvSpPr>
          <p:nvPr>
            <p:ph type="body" sz="quarter" idx="40" hasCustomPrompt="1"/>
          </p:nvPr>
        </p:nvSpPr>
        <p:spPr>
          <a:xfrm>
            <a:off x="6715784" y="5511073"/>
            <a:ext cx="4578349" cy="398449"/>
          </a:xfrm>
        </p:spPr>
        <p:txBody>
          <a:bodyPr/>
          <a:lstStyle>
            <a:lvl1pPr algn="ctr">
              <a:defRPr sz="10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Text</a:t>
            </a:r>
            <a:endParaRPr lang="en-GB" noProof="0" dirty="0"/>
          </a:p>
        </p:txBody>
      </p:sp>
      <p:cxnSp>
        <p:nvCxnSpPr>
          <p:cNvPr id="28" name="Gerader Verbinder 27">
            <a:extLst>
              <a:ext uri="{FF2B5EF4-FFF2-40B4-BE49-F238E27FC236}">
                <a16:creationId xmlns:a16="http://schemas.microsoft.com/office/drawing/2014/main" id="{C5E994A1-79AA-4851-8294-E88437B0761E}"/>
              </a:ext>
            </a:extLst>
          </p:cNvPr>
          <p:cNvCxnSpPr>
            <a:cxnSpLocks/>
          </p:cNvCxnSpPr>
          <p:nvPr userDrawn="1"/>
        </p:nvCxnSpPr>
        <p:spPr>
          <a:xfrm>
            <a:off x="6670078" y="2708781"/>
            <a:ext cx="45783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30" name="Textplatzhalter 12">
            <a:extLst>
              <a:ext uri="{FF2B5EF4-FFF2-40B4-BE49-F238E27FC236}">
                <a16:creationId xmlns:a16="http://schemas.microsoft.com/office/drawing/2014/main" id="{D9698BF0-62D7-44E0-988B-1FF5A6AC9C5F}"/>
              </a:ext>
            </a:extLst>
          </p:cNvPr>
          <p:cNvSpPr>
            <a:spLocks noGrp="1"/>
          </p:cNvSpPr>
          <p:nvPr>
            <p:ph type="body" sz="quarter" idx="20" hasCustomPrompt="1"/>
          </p:nvPr>
        </p:nvSpPr>
        <p:spPr>
          <a:xfrm>
            <a:off x="6699890" y="2029748"/>
            <a:ext cx="4578349" cy="144462"/>
          </a:xfrm>
        </p:spPr>
        <p:txBody>
          <a:bodyPr/>
          <a:lstStyle>
            <a:lvl1pPr algn="ctr">
              <a:defRPr sz="10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Client name</a:t>
            </a:r>
            <a:endParaRPr lang="en-GB" noProof="0" dirty="0"/>
          </a:p>
        </p:txBody>
      </p:sp>
      <p:sp>
        <p:nvSpPr>
          <p:cNvPr id="31" name="Textplatzhalter 12">
            <a:extLst>
              <a:ext uri="{FF2B5EF4-FFF2-40B4-BE49-F238E27FC236}">
                <a16:creationId xmlns:a16="http://schemas.microsoft.com/office/drawing/2014/main" id="{9A34A298-EC03-46A3-A668-7AC518A17F9F}"/>
              </a:ext>
            </a:extLst>
          </p:cNvPr>
          <p:cNvSpPr>
            <a:spLocks noGrp="1"/>
          </p:cNvSpPr>
          <p:nvPr>
            <p:ph type="body" sz="quarter" idx="21" hasCustomPrompt="1"/>
          </p:nvPr>
        </p:nvSpPr>
        <p:spPr>
          <a:xfrm>
            <a:off x="6699890" y="2262125"/>
            <a:ext cx="4578349" cy="144462"/>
          </a:xfrm>
        </p:spPr>
        <p:txBody>
          <a:bodyPr/>
          <a:lstStyle>
            <a:lvl1pPr algn="ctr">
              <a:lnSpc>
                <a:spcPct val="100000"/>
              </a:lnSpc>
              <a:spcAft>
                <a:spcPts val="0"/>
              </a:spcAft>
              <a:defRPr sz="10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Counsel to… on/in…</a:t>
            </a:r>
            <a:endParaRPr lang="en-GB" noProof="0" dirty="0"/>
          </a:p>
        </p:txBody>
      </p:sp>
      <p:sp>
        <p:nvSpPr>
          <p:cNvPr id="32" name="Textplatzhalter 12">
            <a:extLst>
              <a:ext uri="{FF2B5EF4-FFF2-40B4-BE49-F238E27FC236}">
                <a16:creationId xmlns:a16="http://schemas.microsoft.com/office/drawing/2014/main" id="{C9C30612-47E0-4AAE-B1AC-6BE3ED5218A8}"/>
              </a:ext>
            </a:extLst>
          </p:cNvPr>
          <p:cNvSpPr>
            <a:spLocks noGrp="1"/>
          </p:cNvSpPr>
          <p:nvPr>
            <p:ph type="body" sz="quarter" idx="22" hasCustomPrompt="1"/>
          </p:nvPr>
        </p:nvSpPr>
        <p:spPr>
          <a:xfrm>
            <a:off x="8095252" y="2492897"/>
            <a:ext cx="1728000" cy="431771"/>
          </a:xfrm>
          <a:solidFill>
            <a:schemeClr val="bg1"/>
          </a:solidFill>
        </p:spPr>
        <p:txBody>
          <a:bodyPr anchor="ctr"/>
          <a:lstStyle>
            <a:lvl1pPr algn="ctr">
              <a:lnSpc>
                <a:spcPct val="100000"/>
              </a:lnSpc>
              <a:spcAft>
                <a:spcPts val="0"/>
              </a:spcAft>
              <a:defRPr sz="1000">
                <a:solidFill>
                  <a:schemeClr val="accent5"/>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Year</a:t>
            </a:r>
            <a:br>
              <a:rPr lang="en-GB" noProof="0" dirty="0" smtClean="0"/>
            </a:br>
            <a:r>
              <a:rPr lang="en-GB" noProof="0" dirty="0" smtClean="0"/>
              <a:t>Volume</a:t>
            </a:r>
            <a:endParaRPr lang="en-GB" noProof="0" dirty="0"/>
          </a:p>
        </p:txBody>
      </p:sp>
      <p:sp>
        <p:nvSpPr>
          <p:cNvPr id="33" name="Textplatzhalter 12">
            <a:extLst>
              <a:ext uri="{FF2B5EF4-FFF2-40B4-BE49-F238E27FC236}">
                <a16:creationId xmlns:a16="http://schemas.microsoft.com/office/drawing/2014/main" id="{DB4A8000-BDA8-4E3C-A517-3E725ED7268D}"/>
              </a:ext>
            </a:extLst>
          </p:cNvPr>
          <p:cNvSpPr>
            <a:spLocks noGrp="1"/>
          </p:cNvSpPr>
          <p:nvPr>
            <p:ph type="body" sz="quarter" idx="23" hasCustomPrompt="1"/>
          </p:nvPr>
        </p:nvSpPr>
        <p:spPr>
          <a:xfrm>
            <a:off x="6715784" y="3068961"/>
            <a:ext cx="4578349" cy="398449"/>
          </a:xfrm>
        </p:spPr>
        <p:txBody>
          <a:bodyPr/>
          <a:lstStyle>
            <a:lvl1pPr algn="ctr">
              <a:defRPr sz="1000">
                <a:solidFill>
                  <a:schemeClr val="accent1"/>
                </a:solidFill>
              </a:defRPr>
            </a:lvl1pPr>
            <a:lvl2pPr algn="ctr">
              <a:defRPr sz="900">
                <a:solidFill>
                  <a:schemeClr val="accent4"/>
                </a:solidFill>
              </a:defRPr>
            </a:lvl2pPr>
            <a:lvl3pPr algn="ctr">
              <a:defRPr sz="900">
                <a:solidFill>
                  <a:schemeClr val="accent4"/>
                </a:solidFill>
              </a:defRPr>
            </a:lvl3pPr>
            <a:lvl4pPr algn="ctr">
              <a:defRPr sz="900">
                <a:solidFill>
                  <a:schemeClr val="accent4"/>
                </a:solidFill>
              </a:defRPr>
            </a:lvl4pPr>
            <a:lvl5pPr algn="ctr">
              <a:defRPr sz="900">
                <a:solidFill>
                  <a:schemeClr val="accent4"/>
                </a:solidFill>
              </a:defRPr>
            </a:lvl5pPr>
          </a:lstStyle>
          <a:p>
            <a:pPr lvl="0"/>
            <a:r>
              <a:rPr lang="en-GB" noProof="0" dirty="0" smtClean="0"/>
              <a:t>Text</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35"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41" name="Titel 6"/>
          <p:cNvSpPr>
            <a:spLocks noGrp="1"/>
          </p:cNvSpPr>
          <p:nvPr>
            <p:ph type="title" hasCustomPrompt="1"/>
          </p:nvPr>
        </p:nvSpPr>
        <p:spPr>
          <a:xfrm>
            <a:off x="942110" y="581892"/>
            <a:ext cx="10307781" cy="504700"/>
          </a:xfrm>
        </p:spPr>
        <p:txBody>
          <a:bodyPr/>
          <a:lstStyle>
            <a:lvl1pPr algn="l">
              <a:defRPr/>
            </a:lvl1pPr>
          </a:lstStyle>
          <a:p>
            <a:r>
              <a:rPr lang="en-GB" noProof="0" dirty="0" smtClean="0"/>
              <a:t>Title</a:t>
            </a:r>
            <a:endParaRPr lang="en-GB" noProof="0" dirty="0"/>
          </a:p>
        </p:txBody>
      </p:sp>
      <p:sp>
        <p:nvSpPr>
          <p:cNvPr id="24" name="Textplatzhalter 2"/>
          <p:cNvSpPr>
            <a:spLocks noGrp="1"/>
          </p:cNvSpPr>
          <p:nvPr>
            <p:ph type="body" sz="quarter" idx="45" hasCustomPrompt="1"/>
          </p:nvPr>
        </p:nvSpPr>
        <p:spPr>
          <a:xfrm>
            <a:off x="943200" y="1378800"/>
            <a:ext cx="4065600" cy="201600"/>
          </a:xfrm>
        </p:spPr>
        <p:txBody>
          <a:bodyPr/>
          <a:lstStyle>
            <a:lvl1pPr>
              <a:defRPr sz="1000" baseline="0">
                <a:solidFill>
                  <a:schemeClr val="tx2"/>
                </a:solidFill>
              </a:defRPr>
            </a:lvl1pPr>
            <a:lvl2pPr>
              <a:defRPr sz="1000"/>
            </a:lvl2pPr>
            <a:lvl3pPr>
              <a:defRPr sz="1000"/>
            </a:lvl3pPr>
            <a:lvl4pPr>
              <a:defRPr sz="1000"/>
            </a:lvl4pPr>
            <a:lvl5pPr>
              <a:defRPr sz="1000"/>
            </a:lvl5pPr>
          </a:lstStyle>
          <a:p>
            <a:pPr lvl="0"/>
            <a:r>
              <a:rPr lang="en-GB" noProof="0" dirty="0" smtClean="0"/>
              <a:t>DEALS &amp; CASES</a:t>
            </a:r>
            <a:endParaRPr lang="en-GB" noProof="0" dirty="0"/>
          </a:p>
        </p:txBody>
      </p:sp>
    </p:spTree>
    <p:extLst>
      <p:ext uri="{BB962C8B-B14F-4D97-AF65-F5344CB8AC3E}">
        <p14:creationId xmlns:p14="http://schemas.microsoft.com/office/powerpoint/2010/main" val="10456913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48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01_Title 2 (with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1946387" y="6348308"/>
            <a:ext cx="900000" cy="119385"/>
          </a:xfrm>
          <a:prstGeom prst="rect">
            <a:avLst/>
          </a:prstGeom>
        </p:spPr>
      </p:pic>
      <p:sp>
        <p:nvSpPr>
          <p:cNvPr id="10" name="Untertitel 2"/>
          <p:cNvSpPr>
            <a:spLocks noGrp="1"/>
          </p:cNvSpPr>
          <p:nvPr>
            <p:ph type="subTitle" idx="1" hasCustomPrompt="1"/>
          </p:nvPr>
        </p:nvSpPr>
        <p:spPr>
          <a:xfrm>
            <a:off x="4464000" y="3284984"/>
            <a:ext cx="7452024" cy="720080"/>
          </a:xfrm>
        </p:spPr>
        <p:txBody>
          <a:bodyPr wrap="none"/>
          <a:lstStyle>
            <a:lvl1pPr marL="0" indent="0" algn="l">
              <a:lnSpc>
                <a:spcPct val="110000"/>
              </a:lnSpc>
              <a:buNone/>
              <a:defRPr sz="2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smtClean="0"/>
              <a:t>These two lines are designed to carry subtitles, speakers or </a:t>
            </a:r>
            <a:br>
              <a:rPr lang="en-GB" noProof="0" dirty="0" smtClean="0"/>
            </a:br>
            <a:r>
              <a:rPr lang="en-GB" noProof="0" dirty="0" smtClean="0"/>
              <a:t>other information.</a:t>
            </a:r>
            <a:endParaRPr lang="en-GB" noProof="0" dirty="0"/>
          </a:p>
        </p:txBody>
      </p:sp>
      <p:sp>
        <p:nvSpPr>
          <p:cNvPr id="12" name="Textplatzhalter 11">
            <a:extLst>
              <a:ext uri="{FF2B5EF4-FFF2-40B4-BE49-F238E27FC236}">
                <a16:creationId xmlns:a16="http://schemas.microsoft.com/office/drawing/2014/main" id="{7DA87C2D-57A0-4810-8225-2237BD1B3939}"/>
              </a:ext>
            </a:extLst>
          </p:cNvPr>
          <p:cNvSpPr>
            <a:spLocks noGrp="1"/>
          </p:cNvSpPr>
          <p:nvPr>
            <p:ph type="body" sz="quarter" idx="10" hasCustomPrompt="1"/>
          </p:nvPr>
        </p:nvSpPr>
        <p:spPr>
          <a:xfrm>
            <a:off x="4464051" y="4437361"/>
            <a:ext cx="4417152" cy="215603"/>
          </a:xfrm>
        </p:spPr>
        <p:txBody>
          <a:bodyPr/>
          <a:lstStyle>
            <a:lvl1pPr algn="l">
              <a:defRPr sz="1400">
                <a:solidFill>
                  <a:schemeClr val="accent4"/>
                </a:solidFill>
              </a:defRPr>
            </a:lvl1pPr>
            <a:lvl2pPr algn="ctr">
              <a:defRPr sz="1200">
                <a:solidFill>
                  <a:schemeClr val="accent4"/>
                </a:solidFill>
              </a:defRPr>
            </a:lvl2pPr>
            <a:lvl3pPr algn="ctr">
              <a:defRPr sz="1200">
                <a:solidFill>
                  <a:schemeClr val="accent4"/>
                </a:solidFill>
              </a:defRPr>
            </a:lvl3pPr>
            <a:lvl4pPr algn="ctr">
              <a:defRPr sz="1200">
                <a:solidFill>
                  <a:schemeClr val="accent4"/>
                </a:solidFill>
              </a:defRPr>
            </a:lvl4pPr>
            <a:lvl5pPr algn="ctr">
              <a:defRPr sz="1200">
                <a:solidFill>
                  <a:schemeClr val="accent4"/>
                </a:solidFill>
              </a:defRPr>
            </a:lvl5pPr>
          </a:lstStyle>
          <a:p>
            <a:pPr lvl="0"/>
            <a:r>
              <a:rPr lang="de-DE" dirty="0" smtClean="0"/>
              <a:t>ZURICH </a:t>
            </a:r>
            <a:r>
              <a:rPr lang="de-CH" dirty="0" smtClean="0"/>
              <a:t>–</a:t>
            </a:r>
            <a:r>
              <a:rPr lang="de-DE" dirty="0" smtClean="0"/>
              <a:t> DATE</a:t>
            </a:r>
          </a:p>
        </p:txBody>
      </p:sp>
      <p:sp>
        <p:nvSpPr>
          <p:cNvPr id="20" name="Textplatzhalter 18"/>
          <p:cNvSpPr>
            <a:spLocks noGrp="1"/>
          </p:cNvSpPr>
          <p:nvPr>
            <p:ph type="body" sz="quarter" idx="11" hasCustomPrompt="1"/>
          </p:nvPr>
        </p:nvSpPr>
        <p:spPr>
          <a:xfrm>
            <a:off x="4464000" y="2340000"/>
            <a:ext cx="7488651" cy="648000"/>
          </a:xfrm>
        </p:spPr>
        <p:txBody>
          <a:bodyPr/>
          <a:lstStyle>
            <a:lvl1pPr>
              <a:defRPr sz="3500" b="1"/>
            </a:lvl1pPr>
          </a:lstStyle>
          <a:p>
            <a:pPr lvl="0"/>
            <a:r>
              <a:rPr lang="en-GB" noProof="0" dirty="0" smtClean="0"/>
              <a:t>Title</a:t>
            </a:r>
            <a:endParaRPr lang="en-GB" noProof="0" dirty="0"/>
          </a:p>
        </p:txBody>
      </p:sp>
      <p:pic>
        <p:nvPicPr>
          <p:cNvPr id="7" name="Grafik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40222" y="620688"/>
            <a:ext cx="2511557" cy="149352"/>
          </a:xfrm>
          <a:prstGeom prst="rect">
            <a:avLst/>
          </a:prstGeom>
        </p:spPr>
      </p:pic>
    </p:spTree>
    <p:extLst>
      <p:ext uri="{BB962C8B-B14F-4D97-AF65-F5344CB8AC3E}">
        <p14:creationId xmlns:p14="http://schemas.microsoft.com/office/powerpoint/2010/main" val="13887219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842" userDrawn="1">
          <p15:clr>
            <a:srgbClr val="FBAE40"/>
          </p15:clr>
        </p15:guide>
        <p15:guide id="2" pos="3840" userDrawn="1">
          <p15:clr>
            <a:srgbClr val="FBAE40"/>
          </p15:clr>
        </p15:guide>
        <p15:guide id="3" pos="2812" userDrawn="1">
          <p15:clr>
            <a:srgbClr val="FBAE40"/>
          </p15:clr>
        </p15:guide>
        <p15:guide id="4" orient="horz" pos="2478" userDrawn="1">
          <p15:clr>
            <a:srgbClr val="FBAE40"/>
          </p15:clr>
        </p15:guide>
        <p15:guide id="5" orient="horz" pos="2931" userDrawn="1">
          <p15:clr>
            <a:srgbClr val="FBAE40"/>
          </p15:clr>
        </p15:guide>
        <p15:guide id="6" orient="horz" pos="48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2 (vertical)">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691" cy="504700"/>
          </a:xfrm>
        </p:spPr>
        <p:txBody>
          <a:bodyPr/>
          <a:lstStyle>
            <a:lvl1pPr algn="l">
              <a:defRPr/>
            </a:lvl1pPr>
          </a:lstStyle>
          <a:p>
            <a:r>
              <a:rPr lang="en-GB" noProof="0" dirty="0" smtClean="0"/>
              <a:t>Title</a:t>
            </a:r>
            <a:endParaRPr lang="en-GB" noProof="0" dirty="0"/>
          </a:p>
        </p:txBody>
      </p:sp>
      <p:sp>
        <p:nvSpPr>
          <p:cNvPr id="18" name="Inhaltsplatzhalter 17"/>
          <p:cNvSpPr>
            <a:spLocks noGrp="1"/>
          </p:cNvSpPr>
          <p:nvPr>
            <p:ph sz="quarter" idx="18" hasCustomPrompt="1"/>
          </p:nvPr>
        </p:nvSpPr>
        <p:spPr>
          <a:xfrm>
            <a:off x="943200" y="1378801"/>
            <a:ext cx="10306800" cy="320997"/>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22" name="Textplatzhalter 21"/>
          <p:cNvSpPr>
            <a:spLocks noGrp="1"/>
          </p:cNvSpPr>
          <p:nvPr>
            <p:ph type="body" sz="quarter" idx="21" hasCustomPrompt="1"/>
          </p:nvPr>
        </p:nvSpPr>
        <p:spPr>
          <a:xfrm>
            <a:off x="943200" y="1794559"/>
            <a:ext cx="10306800" cy="1689742"/>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26" name="Inhaltsplatzhalter 17"/>
          <p:cNvSpPr>
            <a:spLocks noGrp="1"/>
          </p:cNvSpPr>
          <p:nvPr>
            <p:ph sz="quarter" idx="22" hasCustomPrompt="1"/>
          </p:nvPr>
        </p:nvSpPr>
        <p:spPr>
          <a:xfrm>
            <a:off x="943200" y="3630162"/>
            <a:ext cx="10306800" cy="320997"/>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27" name="Textplatzhalter 21"/>
          <p:cNvSpPr>
            <a:spLocks noGrp="1"/>
          </p:cNvSpPr>
          <p:nvPr>
            <p:ph type="body" sz="quarter" idx="23" hasCustomPrompt="1"/>
          </p:nvPr>
        </p:nvSpPr>
        <p:spPr>
          <a:xfrm>
            <a:off x="943200" y="4046400"/>
            <a:ext cx="10306800" cy="1689742"/>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417615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mp; Content 3_grey right">
    <p:spTree>
      <p:nvGrpSpPr>
        <p:cNvPr id="1" name=""/>
        <p:cNvGrpSpPr/>
        <p:nvPr/>
      </p:nvGrpSpPr>
      <p:grpSpPr>
        <a:xfrm>
          <a:off x="0" y="0"/>
          <a:ext cx="0" cy="0"/>
          <a:chOff x="0" y="0"/>
          <a:chExt cx="0" cy="0"/>
        </a:xfrm>
      </p:grpSpPr>
      <p:sp>
        <p:nvSpPr>
          <p:cNvPr id="12" name="Rechteck 11"/>
          <p:cNvSpPr/>
          <p:nvPr userDrawn="1"/>
        </p:nvSpPr>
        <p:spPr>
          <a:xfrm>
            <a:off x="5327915" y="1291752"/>
            <a:ext cx="6864085" cy="48203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solidFill>
                <a:schemeClr val="accent6">
                  <a:lumMod val="20000"/>
                  <a:lumOff val="80000"/>
                </a:schemeClr>
              </a:solidFill>
              <a:latin typeface="Arial" panose="020B0604020202020204" pitchFamily="34" charset="0"/>
            </a:endParaRP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09" y="295200"/>
            <a:ext cx="10306800" cy="190800"/>
          </a:xfrm>
        </p:spPr>
        <p:txBody>
          <a:bodyPr/>
          <a:lstStyle>
            <a:lvl1pPr algn="l">
              <a:defRPr sz="1200" cap="all" spc="60" baseline="0">
                <a:solidFill>
                  <a:schemeClr val="tx2"/>
                </a:solidFill>
              </a:defRPr>
            </a:lvl1pPr>
          </a:lstStyle>
          <a:p>
            <a:pPr lvl="0"/>
            <a:r>
              <a:rPr lang="en-GB" noProof="0" dirty="0" smtClean="0"/>
              <a:t>SUBTITLE</a:t>
            </a:r>
            <a:endParaRPr lang="de-CH"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2109" y="581892"/>
            <a:ext cx="10306800" cy="504700"/>
          </a:xfrm>
        </p:spPr>
        <p:txBody>
          <a:bodyPr/>
          <a:lstStyle>
            <a:lvl1pPr algn="l">
              <a:defRPr/>
            </a:lvl1pPr>
          </a:lstStyle>
          <a:p>
            <a:r>
              <a:rPr lang="en-GB" noProof="0" dirty="0" smtClean="0"/>
              <a:t>Title</a:t>
            </a:r>
            <a:endParaRPr lang="en-GB" noProof="0" dirty="0"/>
          </a:p>
        </p:txBody>
      </p:sp>
      <p:sp>
        <p:nvSpPr>
          <p:cNvPr id="13" name="Inhaltsplatzhalter 17"/>
          <p:cNvSpPr>
            <a:spLocks noGrp="1"/>
          </p:cNvSpPr>
          <p:nvPr>
            <p:ph sz="quarter" idx="18" hasCustomPrompt="1"/>
          </p:nvPr>
        </p:nvSpPr>
        <p:spPr>
          <a:xfrm>
            <a:off x="942108" y="1378801"/>
            <a:ext cx="4273931" cy="4656437"/>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4" name="Textplatzhalter 21"/>
          <p:cNvSpPr>
            <a:spLocks noGrp="1"/>
          </p:cNvSpPr>
          <p:nvPr>
            <p:ph type="body" sz="quarter" idx="21" hasCustomPrompt="1"/>
          </p:nvPr>
        </p:nvSpPr>
        <p:spPr>
          <a:xfrm>
            <a:off x="943200" y="1756468"/>
            <a:ext cx="4280793" cy="4278770"/>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5" name="Inhaltsplatzhalter 17"/>
          <p:cNvSpPr>
            <a:spLocks noGrp="1"/>
          </p:cNvSpPr>
          <p:nvPr>
            <p:ph sz="quarter" idx="22" hasCustomPrompt="1"/>
          </p:nvPr>
        </p:nvSpPr>
        <p:spPr>
          <a:xfrm>
            <a:off x="5513973" y="1378801"/>
            <a:ext cx="6035940" cy="4656437"/>
          </a:xfrm>
          <a:noFill/>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6" name="Textplatzhalter 21"/>
          <p:cNvSpPr>
            <a:spLocks noGrp="1"/>
          </p:cNvSpPr>
          <p:nvPr>
            <p:ph type="body" sz="quarter" idx="23" hasCustomPrompt="1"/>
          </p:nvPr>
        </p:nvSpPr>
        <p:spPr>
          <a:xfrm>
            <a:off x="5515200" y="1756469"/>
            <a:ext cx="6045632" cy="4278769"/>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25053562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mp; Content 4_grey left">
    <p:spTree>
      <p:nvGrpSpPr>
        <p:cNvPr id="1" name=""/>
        <p:cNvGrpSpPr/>
        <p:nvPr/>
      </p:nvGrpSpPr>
      <p:grpSpPr>
        <a:xfrm>
          <a:off x="0" y="0"/>
          <a:ext cx="0" cy="0"/>
          <a:chOff x="0" y="0"/>
          <a:chExt cx="0" cy="0"/>
        </a:xfrm>
      </p:grpSpPr>
      <p:sp>
        <p:nvSpPr>
          <p:cNvPr id="12" name="Rechteck 11"/>
          <p:cNvSpPr/>
          <p:nvPr userDrawn="1"/>
        </p:nvSpPr>
        <p:spPr>
          <a:xfrm>
            <a:off x="0" y="1200976"/>
            <a:ext cx="7632171" cy="50363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solidFill>
                <a:schemeClr val="accent6">
                  <a:lumMod val="20000"/>
                  <a:lumOff val="80000"/>
                </a:schemeClr>
              </a:solidFill>
              <a:latin typeface="Arial" panose="020B0604020202020204" pitchFamily="34" charset="0"/>
            </a:endParaRP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09" y="295200"/>
            <a:ext cx="10306800" cy="190800"/>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2109" y="581892"/>
            <a:ext cx="10306800" cy="504700"/>
          </a:xfrm>
        </p:spPr>
        <p:txBody>
          <a:bodyPr/>
          <a:lstStyle>
            <a:lvl1pPr algn="l">
              <a:defRPr/>
            </a:lvl1pPr>
          </a:lstStyle>
          <a:p>
            <a:r>
              <a:rPr lang="en-GB" noProof="0" dirty="0" smtClean="0"/>
              <a:t>Title</a:t>
            </a:r>
            <a:endParaRPr lang="en-GB" noProof="0" dirty="0"/>
          </a:p>
        </p:txBody>
      </p:sp>
      <p:sp>
        <p:nvSpPr>
          <p:cNvPr id="13" name="Inhaltsplatzhalter 17"/>
          <p:cNvSpPr>
            <a:spLocks noGrp="1"/>
          </p:cNvSpPr>
          <p:nvPr>
            <p:ph sz="quarter" idx="18" hasCustomPrompt="1"/>
          </p:nvPr>
        </p:nvSpPr>
        <p:spPr>
          <a:xfrm>
            <a:off x="942108" y="1378800"/>
            <a:ext cx="6394120" cy="4731714"/>
          </a:xfrm>
          <a:noFill/>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4" name="Textplatzhalter 21"/>
          <p:cNvSpPr>
            <a:spLocks noGrp="1"/>
          </p:cNvSpPr>
          <p:nvPr>
            <p:ph type="body" sz="quarter" idx="21" hasCustomPrompt="1"/>
          </p:nvPr>
        </p:nvSpPr>
        <p:spPr>
          <a:xfrm>
            <a:off x="943200" y="1741954"/>
            <a:ext cx="6393028" cy="4355597"/>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5" name="Inhaltsplatzhalter 17"/>
          <p:cNvSpPr>
            <a:spLocks noGrp="1"/>
          </p:cNvSpPr>
          <p:nvPr>
            <p:ph sz="quarter" idx="22" hasCustomPrompt="1"/>
          </p:nvPr>
        </p:nvSpPr>
        <p:spPr>
          <a:xfrm>
            <a:off x="7880326" y="1378800"/>
            <a:ext cx="3669585" cy="4735736"/>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6" name="Textplatzhalter 21"/>
          <p:cNvSpPr>
            <a:spLocks noGrp="1"/>
          </p:cNvSpPr>
          <p:nvPr>
            <p:ph type="body" sz="quarter" idx="23" hasCustomPrompt="1"/>
          </p:nvPr>
        </p:nvSpPr>
        <p:spPr>
          <a:xfrm>
            <a:off x="7880400" y="1757031"/>
            <a:ext cx="3669511" cy="4355597"/>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29696731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mp; Content 5">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defRPr/>
            </a:lvl1pPr>
          </a:lstStyle>
          <a:p>
            <a:r>
              <a:rPr lang="en-GB" noProof="0" dirty="0" smtClean="0"/>
              <a:t>Title</a:t>
            </a:r>
            <a:endParaRPr lang="en-GB" noProof="0" dirty="0"/>
          </a:p>
        </p:txBody>
      </p:sp>
      <p:sp>
        <p:nvSpPr>
          <p:cNvPr id="3" name="Inhaltsplatzhalter 2"/>
          <p:cNvSpPr>
            <a:spLocks noGrp="1"/>
          </p:cNvSpPr>
          <p:nvPr>
            <p:ph idx="1" hasCustomPrompt="1"/>
          </p:nvPr>
        </p:nvSpPr>
        <p:spPr>
          <a:xfrm>
            <a:off x="942109" y="1376364"/>
            <a:ext cx="4963200" cy="4751304"/>
          </a:xfrm>
        </p:spPr>
        <p:txBody>
          <a:bodyPr/>
          <a:lstStyle>
            <a:lvl1pPr>
              <a:defRPr sz="1700"/>
            </a:lvl1pPr>
            <a:lvl2pPr marL="357188" indent="-357188">
              <a:buFont typeface="+mj-lt"/>
              <a:buAutoNum type="arabicPeriod"/>
              <a:defRPr sz="1700"/>
            </a:lvl2pPr>
            <a:lvl3pPr>
              <a:defRPr sz="1700"/>
            </a:lvl3pPr>
            <a:lvl4pPr>
              <a:defRPr sz="1700"/>
            </a:lvl4pPr>
            <a:lvl5pPr>
              <a:defRPr sz="1700"/>
            </a:lvl5pPr>
          </a:lstStyle>
          <a:p>
            <a:pPr lvl="0"/>
            <a:r>
              <a:rPr lang="en-GB" noProof="0" dirty="0" smtClean="0"/>
              <a:t>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sp>
        <p:nvSpPr>
          <p:cNvPr id="9" name="Inhaltsplatzhalter 2"/>
          <p:cNvSpPr>
            <a:spLocks noGrp="1"/>
          </p:cNvSpPr>
          <p:nvPr>
            <p:ph idx="14" hasCustomPrompt="1"/>
          </p:nvPr>
        </p:nvSpPr>
        <p:spPr>
          <a:xfrm>
            <a:off x="6288022" y="1376364"/>
            <a:ext cx="4961869" cy="4751304"/>
          </a:xfrm>
        </p:spPr>
        <p:txBody>
          <a:bodyPr/>
          <a:lstStyle>
            <a:lvl1pPr>
              <a:defRPr sz="1700"/>
            </a:lvl1pPr>
            <a:lvl2pPr marL="357188" indent="-357188">
              <a:buFont typeface="+mj-lt"/>
              <a:buAutoNum type="arabicPeriod"/>
              <a:defRPr sz="1700"/>
            </a:lvl2pPr>
            <a:lvl3pPr>
              <a:defRPr sz="1700"/>
            </a:lvl3pPr>
            <a:lvl4pPr>
              <a:defRPr sz="1700"/>
            </a:lvl4pPr>
            <a:lvl5pPr>
              <a:defRPr sz="1700"/>
            </a:lvl5pPr>
          </a:lstStyle>
          <a:p>
            <a:pPr lvl="0"/>
            <a:r>
              <a:rPr lang="en-GB" noProof="0" dirty="0" smtClean="0"/>
              <a:t>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cxnSp>
        <p:nvCxnSpPr>
          <p:cNvPr id="10"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8507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amp; Content_ red line 1 ">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cxnSp>
        <p:nvCxnSpPr>
          <p:cNvPr id="12" name="Gerader Verbinder 11"/>
          <p:cNvCxnSpPr/>
          <p:nvPr userDrawn="1"/>
        </p:nvCxnSpPr>
        <p:spPr>
          <a:xfrm>
            <a:off x="5135893" y="1367423"/>
            <a:ext cx="0" cy="40156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Inhaltsplatzhalter 17"/>
          <p:cNvSpPr>
            <a:spLocks noGrp="1"/>
          </p:cNvSpPr>
          <p:nvPr>
            <p:ph sz="quarter" idx="18" hasCustomPrompt="1"/>
          </p:nvPr>
        </p:nvSpPr>
        <p:spPr>
          <a:xfrm>
            <a:off x="942110" y="1378800"/>
            <a:ext cx="3891169" cy="4735736"/>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4" name="Textplatzhalter 21"/>
          <p:cNvSpPr>
            <a:spLocks noGrp="1"/>
          </p:cNvSpPr>
          <p:nvPr>
            <p:ph type="body" sz="quarter" idx="21" hasCustomPrompt="1"/>
          </p:nvPr>
        </p:nvSpPr>
        <p:spPr>
          <a:xfrm>
            <a:off x="943200" y="1665691"/>
            <a:ext cx="3897417" cy="4455435"/>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5" name="Inhaltsplatzhalter 17"/>
          <p:cNvSpPr>
            <a:spLocks noGrp="1"/>
          </p:cNvSpPr>
          <p:nvPr>
            <p:ph sz="quarter" idx="22" hasCustomPrompt="1"/>
          </p:nvPr>
        </p:nvSpPr>
        <p:spPr>
          <a:xfrm>
            <a:off x="5415082" y="1385388"/>
            <a:ext cx="5834809" cy="4729148"/>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6" name="Textplatzhalter 21"/>
          <p:cNvSpPr>
            <a:spLocks noGrp="1"/>
          </p:cNvSpPr>
          <p:nvPr>
            <p:ph type="body" sz="quarter" idx="23" hasCustomPrompt="1"/>
          </p:nvPr>
        </p:nvSpPr>
        <p:spPr>
          <a:xfrm>
            <a:off x="5414400" y="1665690"/>
            <a:ext cx="5835491" cy="4455436"/>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18089803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guide id="8" orient="horz" pos="111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mp; Content_ red line 2">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cxnSp>
        <p:nvCxnSpPr>
          <p:cNvPr id="13" name="Gerader Verbinder 12"/>
          <p:cNvCxnSpPr/>
          <p:nvPr userDrawn="1"/>
        </p:nvCxnSpPr>
        <p:spPr>
          <a:xfrm>
            <a:off x="6960096" y="1378801"/>
            <a:ext cx="0" cy="401565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Inhaltsplatzhalter 17"/>
          <p:cNvSpPr>
            <a:spLocks noGrp="1"/>
          </p:cNvSpPr>
          <p:nvPr>
            <p:ph sz="quarter" idx="18" hasCustomPrompt="1"/>
          </p:nvPr>
        </p:nvSpPr>
        <p:spPr>
          <a:xfrm>
            <a:off x="943200" y="1378800"/>
            <a:ext cx="5718193" cy="4735736"/>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4" name="Textplatzhalter 21"/>
          <p:cNvSpPr>
            <a:spLocks noGrp="1"/>
          </p:cNvSpPr>
          <p:nvPr>
            <p:ph type="body" sz="quarter" idx="21" hasCustomPrompt="1"/>
          </p:nvPr>
        </p:nvSpPr>
        <p:spPr>
          <a:xfrm>
            <a:off x="943200" y="1665690"/>
            <a:ext cx="5707883" cy="4448846"/>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de-DE" dirty="0" smtClean="0"/>
              <a:t>Text</a:t>
            </a:r>
          </a:p>
        </p:txBody>
      </p:sp>
      <p:sp>
        <p:nvSpPr>
          <p:cNvPr id="15" name="Inhaltsplatzhalter 17"/>
          <p:cNvSpPr>
            <a:spLocks noGrp="1"/>
          </p:cNvSpPr>
          <p:nvPr>
            <p:ph sz="quarter" idx="22" hasCustomPrompt="1"/>
          </p:nvPr>
        </p:nvSpPr>
        <p:spPr>
          <a:xfrm>
            <a:off x="7248129" y="1378800"/>
            <a:ext cx="4316369" cy="4735736"/>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6" name="Textplatzhalter 21"/>
          <p:cNvSpPr>
            <a:spLocks noGrp="1"/>
          </p:cNvSpPr>
          <p:nvPr>
            <p:ph type="body" sz="quarter" idx="23" hasCustomPrompt="1"/>
          </p:nvPr>
        </p:nvSpPr>
        <p:spPr>
          <a:xfrm>
            <a:off x="7245307" y="1665690"/>
            <a:ext cx="4323300" cy="4448846"/>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13958316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guide id="8" orient="horz" pos="111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amp; Content_red line_3 column">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cxnSp>
        <p:nvCxnSpPr>
          <p:cNvPr id="13" name="Gerader Verbinder 12"/>
          <p:cNvCxnSpPr/>
          <p:nvPr userDrawn="1"/>
        </p:nvCxnSpPr>
        <p:spPr>
          <a:xfrm>
            <a:off x="8208000" y="1773238"/>
            <a:ext cx="0" cy="3528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userDrawn="1"/>
        </p:nvCxnSpPr>
        <p:spPr>
          <a:xfrm>
            <a:off x="4464000" y="1764000"/>
            <a:ext cx="0" cy="352839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Inhaltsplatzhalter 17"/>
          <p:cNvSpPr>
            <a:spLocks noGrp="1"/>
          </p:cNvSpPr>
          <p:nvPr>
            <p:ph sz="quarter" idx="22" hasCustomPrompt="1"/>
          </p:nvPr>
        </p:nvSpPr>
        <p:spPr>
          <a:xfrm>
            <a:off x="943200" y="1380326"/>
            <a:ext cx="3275893" cy="4735736"/>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7" name="Textplatzhalter 21"/>
          <p:cNvSpPr>
            <a:spLocks noGrp="1"/>
          </p:cNvSpPr>
          <p:nvPr>
            <p:ph type="body" sz="quarter" idx="23" hasCustomPrompt="1"/>
          </p:nvPr>
        </p:nvSpPr>
        <p:spPr>
          <a:xfrm>
            <a:off x="943200" y="1760465"/>
            <a:ext cx="3281153" cy="4355597"/>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8" name="Inhaltsplatzhalter 17"/>
          <p:cNvSpPr>
            <a:spLocks noGrp="1"/>
          </p:cNvSpPr>
          <p:nvPr>
            <p:ph sz="quarter" idx="24" hasCustomPrompt="1"/>
          </p:nvPr>
        </p:nvSpPr>
        <p:spPr>
          <a:xfrm>
            <a:off x="8438508" y="1380326"/>
            <a:ext cx="3275893" cy="4735736"/>
          </a:xfr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19" name="Textplatzhalter 21"/>
          <p:cNvSpPr>
            <a:spLocks noGrp="1"/>
          </p:cNvSpPr>
          <p:nvPr>
            <p:ph type="body" sz="quarter" idx="25" hasCustomPrompt="1"/>
          </p:nvPr>
        </p:nvSpPr>
        <p:spPr>
          <a:xfrm>
            <a:off x="8438400" y="1760465"/>
            <a:ext cx="3278400" cy="4355597"/>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20" name="Inhaltsplatzhalter 17"/>
          <p:cNvSpPr>
            <a:spLocks noGrp="1"/>
          </p:cNvSpPr>
          <p:nvPr>
            <p:ph sz="quarter" idx="26" hasCustomPrompt="1"/>
          </p:nvPr>
        </p:nvSpPr>
        <p:spPr>
          <a:xfrm>
            <a:off x="4729838" y="1380326"/>
            <a:ext cx="3275893" cy="4735736"/>
          </a:xfrm>
        </p:spPr>
        <p:txBody>
          <a:bodyPr/>
          <a:lstStyle>
            <a:lvl1pPr>
              <a:defRPr sz="1700" baseline="0">
                <a:latin typeface="Arial" panose="020B0604020202020204" pitchFamily="34" charset="0"/>
                <a:cs typeface="Arial" panose="020B0604020202020204" pitchFamily="34" charset="0"/>
              </a:defRPr>
            </a:lvl1pPr>
          </a:lstStyle>
          <a:p>
            <a:pPr lvl="0"/>
            <a:r>
              <a:rPr lang="en-GB" noProof="0" dirty="0" smtClean="0"/>
              <a:t>Title, Text 1 (17pt)</a:t>
            </a:r>
          </a:p>
        </p:txBody>
      </p:sp>
      <p:sp>
        <p:nvSpPr>
          <p:cNvPr id="21" name="Textplatzhalter 21"/>
          <p:cNvSpPr>
            <a:spLocks noGrp="1"/>
          </p:cNvSpPr>
          <p:nvPr>
            <p:ph type="body" sz="quarter" idx="27" hasCustomPrompt="1"/>
          </p:nvPr>
        </p:nvSpPr>
        <p:spPr>
          <a:xfrm>
            <a:off x="4730400" y="1760465"/>
            <a:ext cx="3281153" cy="4355597"/>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33814330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guide id="8" orient="horz" pos="1117" userDrawn="1">
          <p15:clr>
            <a:srgbClr val="FBAE40"/>
          </p15:clr>
        </p15:guide>
        <p15:guide id="9" orient="horz" pos="84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_color fields">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sp>
        <p:nvSpPr>
          <p:cNvPr id="16" name="Inhaltsplatzhalter 17"/>
          <p:cNvSpPr>
            <a:spLocks noGrp="1"/>
          </p:cNvSpPr>
          <p:nvPr>
            <p:ph sz="quarter" idx="22" hasCustomPrompt="1"/>
          </p:nvPr>
        </p:nvSpPr>
        <p:spPr>
          <a:xfrm>
            <a:off x="943200" y="1380326"/>
            <a:ext cx="3275893" cy="4735736"/>
          </a:xfrm>
          <a:solidFill>
            <a:srgbClr val="1B2762"/>
          </a:solidFill>
        </p:spPr>
        <p:txBody>
          <a:bodyPr lIns="180000" tIns="180000" rIns="360000" bIns="0"/>
          <a:lstStyle>
            <a:lvl1pPr>
              <a:defRPr sz="1300" baseline="0">
                <a:solidFill>
                  <a:schemeClr val="bg1"/>
                </a:solidFill>
                <a:latin typeface="Arial" panose="020B0604020202020204" pitchFamily="34" charset="0"/>
                <a:cs typeface="Arial" panose="020B0604020202020204" pitchFamily="34" charset="0"/>
              </a:defRPr>
            </a:lvl1pPr>
          </a:lstStyle>
          <a:p>
            <a:pPr lvl="0"/>
            <a:r>
              <a:rPr lang="en-GB" noProof="0" dirty="0" smtClean="0"/>
              <a:t>Title, Text 1 (13pt)</a:t>
            </a:r>
          </a:p>
        </p:txBody>
      </p:sp>
      <p:sp>
        <p:nvSpPr>
          <p:cNvPr id="17" name="Textplatzhalter 21"/>
          <p:cNvSpPr>
            <a:spLocks noGrp="1"/>
          </p:cNvSpPr>
          <p:nvPr>
            <p:ph type="body" sz="quarter" idx="23" hasCustomPrompt="1"/>
          </p:nvPr>
        </p:nvSpPr>
        <p:spPr>
          <a:xfrm>
            <a:off x="943200" y="1760465"/>
            <a:ext cx="3281153" cy="4355597"/>
          </a:xfrm>
          <a:solidFill>
            <a:srgbClr val="1B2762"/>
          </a:solidFill>
        </p:spPr>
        <p:txBody>
          <a:bodyPr lIns="180000" tIns="108000" rIns="360000" bIns="360000"/>
          <a:lstStyle>
            <a:lvl1pPr>
              <a:defRPr sz="1100">
                <a:solidFill>
                  <a:schemeClr val="bg1"/>
                </a:solidFill>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24" name="Inhaltsplatzhalter 17"/>
          <p:cNvSpPr>
            <a:spLocks noGrp="1"/>
          </p:cNvSpPr>
          <p:nvPr>
            <p:ph sz="quarter" idx="30" hasCustomPrompt="1"/>
          </p:nvPr>
        </p:nvSpPr>
        <p:spPr>
          <a:xfrm>
            <a:off x="4617238" y="1380326"/>
            <a:ext cx="3275893" cy="4735736"/>
          </a:xfrm>
          <a:solidFill>
            <a:schemeClr val="bg2"/>
          </a:solidFill>
        </p:spPr>
        <p:txBody>
          <a:bodyPr lIns="180000" tIns="180000" rIns="360000" bIns="0"/>
          <a:lstStyle>
            <a:lvl1pPr>
              <a:defRPr lang="de-DE" sz="1300" kern="1200" baseline="0" dirty="0" smtClean="0">
                <a:solidFill>
                  <a:srgbClr val="1B2762"/>
                </a:solidFill>
                <a:latin typeface="Arial" panose="020B0604020202020204" pitchFamily="34" charset="0"/>
                <a:ea typeface="+mn-ea"/>
                <a:cs typeface="Arial" panose="020B0604020202020204" pitchFamily="34" charset="0"/>
              </a:defRPr>
            </a:lvl1pPr>
          </a:lstStyle>
          <a:p>
            <a:pPr lvl="0"/>
            <a:r>
              <a:rPr lang="en-GB" noProof="0" dirty="0" smtClean="0"/>
              <a:t>Title, Text 1 (13pt)</a:t>
            </a:r>
          </a:p>
        </p:txBody>
      </p:sp>
      <p:sp>
        <p:nvSpPr>
          <p:cNvPr id="25" name="Textplatzhalter 21"/>
          <p:cNvSpPr>
            <a:spLocks noGrp="1"/>
          </p:cNvSpPr>
          <p:nvPr>
            <p:ph type="body" sz="quarter" idx="31" hasCustomPrompt="1"/>
          </p:nvPr>
        </p:nvSpPr>
        <p:spPr>
          <a:xfrm>
            <a:off x="4618800" y="1760465"/>
            <a:ext cx="3281153" cy="4355597"/>
          </a:xfrm>
          <a:solidFill>
            <a:schemeClr val="bg2"/>
          </a:solidFill>
        </p:spPr>
        <p:txBody>
          <a:bodyPr lIns="180000" tIns="108000" rIns="360000" bIns="360000"/>
          <a:lstStyle>
            <a:lvl1pPr>
              <a:defRPr sz="1100">
                <a:solidFill>
                  <a:srgbClr val="1B2762"/>
                </a:solidFill>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26" name="Inhaltsplatzhalter 17"/>
          <p:cNvSpPr>
            <a:spLocks noGrp="1"/>
          </p:cNvSpPr>
          <p:nvPr>
            <p:ph sz="quarter" idx="32" hasCustomPrompt="1"/>
          </p:nvPr>
        </p:nvSpPr>
        <p:spPr>
          <a:xfrm>
            <a:off x="8312568" y="1380326"/>
            <a:ext cx="3275893" cy="2048674"/>
          </a:xfrm>
          <a:solidFill>
            <a:schemeClr val="tx2"/>
          </a:solidFill>
        </p:spPr>
        <p:txBody>
          <a:bodyPr lIns="180000" tIns="180000" rIns="360000" bIns="0"/>
          <a:lstStyle>
            <a:lvl1pPr>
              <a:defRPr sz="1300" baseline="0">
                <a:solidFill>
                  <a:schemeClr val="bg1"/>
                </a:solidFill>
                <a:latin typeface="Arial" panose="020B0604020202020204" pitchFamily="34" charset="0"/>
                <a:cs typeface="Arial" panose="020B0604020202020204" pitchFamily="34" charset="0"/>
              </a:defRPr>
            </a:lvl1pPr>
          </a:lstStyle>
          <a:p>
            <a:pPr lvl="0"/>
            <a:r>
              <a:rPr lang="en-GB" noProof="0" dirty="0" smtClean="0"/>
              <a:t>Title, Text 1 (13pt)</a:t>
            </a:r>
          </a:p>
        </p:txBody>
      </p:sp>
      <p:sp>
        <p:nvSpPr>
          <p:cNvPr id="27" name="Textplatzhalter 21"/>
          <p:cNvSpPr>
            <a:spLocks noGrp="1"/>
          </p:cNvSpPr>
          <p:nvPr>
            <p:ph type="body" sz="quarter" idx="33" hasCustomPrompt="1"/>
          </p:nvPr>
        </p:nvSpPr>
        <p:spPr>
          <a:xfrm>
            <a:off x="8312400" y="1760466"/>
            <a:ext cx="3275893" cy="1884226"/>
          </a:xfrm>
          <a:solidFill>
            <a:schemeClr val="tx2"/>
          </a:solidFill>
        </p:spPr>
        <p:txBody>
          <a:bodyPr lIns="180000" tIns="108000" rIns="360000" bIns="360000"/>
          <a:lstStyle>
            <a:lvl1pPr>
              <a:defRPr sz="1100">
                <a:solidFill>
                  <a:schemeClr val="bg1"/>
                </a:solidFill>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28" name="Inhaltsplatzhalter 17"/>
          <p:cNvSpPr>
            <a:spLocks noGrp="1"/>
          </p:cNvSpPr>
          <p:nvPr>
            <p:ph sz="quarter" idx="34" hasCustomPrompt="1"/>
          </p:nvPr>
        </p:nvSpPr>
        <p:spPr>
          <a:xfrm>
            <a:off x="8309090" y="3851696"/>
            <a:ext cx="3275893" cy="2048674"/>
          </a:xfrm>
          <a:solidFill>
            <a:srgbClr val="928D88"/>
          </a:solidFill>
        </p:spPr>
        <p:txBody>
          <a:bodyPr lIns="180000" tIns="180000" rIns="360000" bIns="0"/>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300" baseline="0">
                <a:solidFill>
                  <a:schemeClr val="bg1"/>
                </a:solidFill>
                <a:latin typeface="Arial" panose="020B0604020202020204" pitchFamily="34" charset="0"/>
                <a:cs typeface="Arial" panose="020B0604020202020204" pitchFamily="34" charset="0"/>
              </a:defRPr>
            </a:lvl1pPr>
          </a:lstStyle>
          <a:p>
            <a:pPr lvl="0"/>
            <a:r>
              <a:rPr lang="en-US" noProof="0" dirty="0" smtClean="0"/>
              <a:t>Title, Text 1 (13pt)</a:t>
            </a:r>
          </a:p>
          <a:p>
            <a:pPr lvl="0"/>
            <a:r>
              <a:rPr lang="en-US" noProof="0" dirty="0" smtClean="0"/>
              <a:t> Text 1 (13pt)</a:t>
            </a:r>
          </a:p>
        </p:txBody>
      </p:sp>
      <p:sp>
        <p:nvSpPr>
          <p:cNvPr id="29" name="Textplatzhalter 21"/>
          <p:cNvSpPr>
            <a:spLocks noGrp="1"/>
          </p:cNvSpPr>
          <p:nvPr>
            <p:ph type="body" sz="quarter" idx="35" hasCustomPrompt="1"/>
          </p:nvPr>
        </p:nvSpPr>
        <p:spPr>
          <a:xfrm>
            <a:off x="8307309" y="4231836"/>
            <a:ext cx="3281153" cy="1884226"/>
          </a:xfrm>
          <a:solidFill>
            <a:srgbClr val="928D88"/>
          </a:solidFill>
        </p:spPr>
        <p:txBody>
          <a:bodyPr lIns="180000" tIns="108000" rIns="360000" bIns="360000"/>
          <a:lstStyle>
            <a:lvl1pPr>
              <a:defRPr sz="1100">
                <a:solidFill>
                  <a:schemeClr val="bg1"/>
                </a:solidFill>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12022099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guide id="8" orient="horz" pos="1117" userDrawn="1">
          <p15:clr>
            <a:srgbClr val="FBAE40"/>
          </p15:clr>
        </p15:guide>
        <p15:guide id="9" orient="horz" pos="845"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eam members_2 column (horiziontal)">
    <p:spTree>
      <p:nvGrpSpPr>
        <p:cNvPr id="1" name=""/>
        <p:cNvGrpSpPr/>
        <p:nvPr/>
      </p:nvGrpSpPr>
      <p:grpSpPr>
        <a:xfrm>
          <a:off x="0" y="0"/>
          <a:ext cx="0" cy="0"/>
          <a:chOff x="0" y="0"/>
          <a:chExt cx="0" cy="0"/>
        </a:xfrm>
      </p:grpSpPr>
      <p:pic>
        <p:nvPicPr>
          <p:cNvPr id="31" name="Grafik 3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2339" y="3568241"/>
            <a:ext cx="1092984" cy="696937"/>
          </a:xfrm>
          <a:prstGeom prst="rect">
            <a:avLst/>
          </a:prstGeom>
        </p:spPr>
      </p:pic>
      <p:pic>
        <p:nvPicPr>
          <p:cNvPr id="30" name="Grafik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655" y="3553859"/>
            <a:ext cx="1092984" cy="696937"/>
          </a:xfrm>
          <a:prstGeom prst="rect">
            <a:avLst/>
          </a:prstGeom>
        </p:spPr>
      </p:pic>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3" name="Inhaltsplatzhalter 2"/>
          <p:cNvSpPr>
            <a:spLocks noGrp="1"/>
          </p:cNvSpPr>
          <p:nvPr>
            <p:ph idx="1" hasCustomPrompt="1"/>
          </p:nvPr>
        </p:nvSpPr>
        <p:spPr>
          <a:xfrm>
            <a:off x="2568008" y="1362671"/>
            <a:ext cx="3389842" cy="4682665"/>
          </a:xfrm>
          <a:solidFill>
            <a:schemeClr val="bg2"/>
          </a:solidFill>
        </p:spPr>
        <p:txBody>
          <a:bodyPr lIns="180000" tIns="180000" rIns="108000" bIns="180000"/>
          <a:lstStyle>
            <a:lvl1pPr algn="l">
              <a:defRPr sz="800"/>
            </a:lvl1pPr>
            <a:lvl2pPr algn="l">
              <a:defRPr sz="800"/>
            </a:lvl2pPr>
            <a:lvl3pPr algn="l">
              <a:defRPr sz="800"/>
            </a:lvl3pPr>
            <a:lvl4pPr algn="l">
              <a:defRPr sz="800"/>
            </a:lvl4pPr>
            <a:lvl5pPr algn="l">
              <a:defRPr sz="800"/>
            </a:lvl5pPr>
          </a:lstStyle>
          <a:p>
            <a:pPr lvl="0"/>
            <a:r>
              <a:rPr lang="en-GB" noProof="0" dirty="0" smtClean="0"/>
              <a:t>Text</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sp>
        <p:nvSpPr>
          <p:cNvPr id="11" name="Textplatzhalter 10">
            <a:extLst>
              <a:ext uri="{FF2B5EF4-FFF2-40B4-BE49-F238E27FC236}">
                <a16:creationId xmlns:a16="http://schemas.microsoft.com/office/drawing/2014/main" id="{80D2B0AE-C262-4310-ACCF-6F2E7D9AC2BF}"/>
              </a:ext>
            </a:extLst>
          </p:cNvPr>
          <p:cNvSpPr>
            <a:spLocks noGrp="1"/>
          </p:cNvSpPr>
          <p:nvPr>
            <p:ph type="body" sz="quarter" idx="14" hasCustomPrompt="1"/>
          </p:nvPr>
        </p:nvSpPr>
        <p:spPr>
          <a:xfrm>
            <a:off x="767408" y="2636912"/>
            <a:ext cx="1584000" cy="141696"/>
          </a:xfrm>
        </p:spPr>
        <p:txBody>
          <a:bodyPr anchor="ctr"/>
          <a:lstStyle>
            <a:lvl1pPr algn="ctr">
              <a:defRPr sz="750" baseline="0"/>
            </a:lvl1pPr>
          </a:lstStyle>
          <a:p>
            <a:pPr lvl="0"/>
            <a:r>
              <a:rPr lang="de-CH" dirty="0" smtClean="0"/>
              <a:t>D</a:t>
            </a:r>
            <a:r>
              <a:rPr lang="de-DE" dirty="0" smtClean="0"/>
              <a:t>r. Name </a:t>
            </a:r>
            <a:r>
              <a:rPr lang="de-DE" dirty="0" err="1" smtClean="0"/>
              <a:t>Surname</a:t>
            </a:r>
            <a:endParaRPr lang="de-DE" dirty="0"/>
          </a:p>
        </p:txBody>
      </p:sp>
      <p:sp>
        <p:nvSpPr>
          <p:cNvPr id="12" name="Textplatzhalter 10">
            <a:extLst>
              <a:ext uri="{FF2B5EF4-FFF2-40B4-BE49-F238E27FC236}">
                <a16:creationId xmlns:a16="http://schemas.microsoft.com/office/drawing/2014/main" id="{2903FDFD-CC53-46E0-9967-2B4905BBFBD8}"/>
              </a:ext>
            </a:extLst>
          </p:cNvPr>
          <p:cNvSpPr>
            <a:spLocks noGrp="1"/>
          </p:cNvSpPr>
          <p:nvPr>
            <p:ph type="body" sz="quarter" idx="15" hasCustomPrompt="1"/>
          </p:nvPr>
        </p:nvSpPr>
        <p:spPr>
          <a:xfrm>
            <a:off x="767408" y="2787486"/>
            <a:ext cx="1584000" cy="141696"/>
          </a:xfrm>
        </p:spPr>
        <p:txBody>
          <a:bodyPr anchor="ctr"/>
          <a:lstStyle>
            <a:lvl1pPr algn="ctr">
              <a:defRPr sz="750">
                <a:solidFill>
                  <a:schemeClr val="accent4"/>
                </a:solidFill>
              </a:defRPr>
            </a:lvl1pPr>
          </a:lstStyle>
          <a:p>
            <a:pPr lvl="0"/>
            <a:r>
              <a:rPr lang="en-GB" noProof="0" dirty="0" smtClean="0"/>
              <a:t>Position</a:t>
            </a:r>
            <a:endParaRPr lang="en-GB" noProof="0" dirty="0"/>
          </a:p>
        </p:txBody>
      </p:sp>
      <p:sp>
        <p:nvSpPr>
          <p:cNvPr id="13" name="Textplatzhalter 10">
            <a:extLst>
              <a:ext uri="{FF2B5EF4-FFF2-40B4-BE49-F238E27FC236}">
                <a16:creationId xmlns:a16="http://schemas.microsoft.com/office/drawing/2014/main" id="{4D4B222E-D54A-4EF6-B932-1FC0181879A6}"/>
              </a:ext>
            </a:extLst>
          </p:cNvPr>
          <p:cNvSpPr>
            <a:spLocks noGrp="1"/>
          </p:cNvSpPr>
          <p:nvPr>
            <p:ph type="body" sz="quarter" idx="16" hasCustomPrompt="1"/>
          </p:nvPr>
        </p:nvSpPr>
        <p:spPr>
          <a:xfrm>
            <a:off x="767408" y="2940233"/>
            <a:ext cx="1584000" cy="141696"/>
          </a:xfrm>
        </p:spPr>
        <p:txBody>
          <a:bodyPr anchor="ctr"/>
          <a:lstStyle>
            <a:lvl1pPr algn="ctr">
              <a:defRPr sz="750">
                <a:solidFill>
                  <a:schemeClr val="tx2"/>
                </a:solidFill>
              </a:defRPr>
            </a:lvl1pPr>
          </a:lstStyle>
          <a:p>
            <a:pPr lvl="0"/>
            <a:r>
              <a:rPr lang="en-GB" noProof="0" dirty="0" smtClean="0"/>
              <a:t>name.surname@nkf.ch</a:t>
            </a:r>
            <a:endParaRPr lang="en-GB" noProof="0" dirty="0"/>
          </a:p>
        </p:txBody>
      </p:sp>
      <p:cxnSp>
        <p:nvCxnSpPr>
          <p:cNvPr id="21"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2" name="Inhaltsplatzhalter 2"/>
          <p:cNvSpPr>
            <a:spLocks noGrp="1"/>
          </p:cNvSpPr>
          <p:nvPr>
            <p:ph idx="23" hasCustomPrompt="1"/>
          </p:nvPr>
        </p:nvSpPr>
        <p:spPr>
          <a:xfrm>
            <a:off x="8326511" y="1362671"/>
            <a:ext cx="3391200" cy="4682665"/>
          </a:xfrm>
          <a:solidFill>
            <a:schemeClr val="bg2"/>
          </a:solidFill>
        </p:spPr>
        <p:txBody>
          <a:bodyPr lIns="180000" tIns="180000" rIns="108000" bIns="180000"/>
          <a:lstStyle>
            <a:lvl1pPr algn="l">
              <a:defRPr sz="800"/>
            </a:lvl1pPr>
            <a:lvl2pPr algn="l">
              <a:defRPr sz="800"/>
            </a:lvl2pPr>
            <a:lvl3pPr algn="l">
              <a:defRPr sz="800"/>
            </a:lvl3pPr>
            <a:lvl4pPr algn="l">
              <a:defRPr sz="800"/>
            </a:lvl4pPr>
            <a:lvl5pPr algn="l">
              <a:defRPr sz="800"/>
            </a:lvl5pPr>
          </a:lstStyle>
          <a:p>
            <a:pPr lvl="0"/>
            <a:r>
              <a:rPr lang="en-GB" noProof="0" dirty="0" smtClean="0"/>
              <a:t>Text</a:t>
            </a:r>
            <a:endParaRPr lang="en-GB" noProof="0" dirty="0"/>
          </a:p>
        </p:txBody>
      </p:sp>
      <p:sp>
        <p:nvSpPr>
          <p:cNvPr id="23" name="Textplatzhalter 10">
            <a:extLst>
              <a:ext uri="{FF2B5EF4-FFF2-40B4-BE49-F238E27FC236}">
                <a16:creationId xmlns:a16="http://schemas.microsoft.com/office/drawing/2014/main" id="{80D2B0AE-C262-4310-ACCF-6F2E7D9AC2BF}"/>
              </a:ext>
            </a:extLst>
          </p:cNvPr>
          <p:cNvSpPr>
            <a:spLocks noGrp="1"/>
          </p:cNvSpPr>
          <p:nvPr>
            <p:ph type="body" sz="quarter" idx="24" hasCustomPrompt="1"/>
          </p:nvPr>
        </p:nvSpPr>
        <p:spPr>
          <a:xfrm>
            <a:off x="6528048" y="2636912"/>
            <a:ext cx="1584000" cy="141696"/>
          </a:xfrm>
        </p:spPr>
        <p:txBody>
          <a:bodyPr anchor="ctr"/>
          <a:lstStyle>
            <a:lvl1pPr algn="ctr">
              <a:defRPr sz="750"/>
            </a:lvl1pPr>
          </a:lstStyle>
          <a:p>
            <a:pPr lvl="0"/>
            <a:r>
              <a:rPr lang="de-CH" dirty="0" smtClean="0"/>
              <a:t>D</a:t>
            </a:r>
            <a:r>
              <a:rPr lang="de-DE" dirty="0" smtClean="0"/>
              <a:t>r. Name Surname</a:t>
            </a:r>
            <a:endParaRPr lang="de-DE" dirty="0"/>
          </a:p>
        </p:txBody>
      </p:sp>
      <p:sp>
        <p:nvSpPr>
          <p:cNvPr id="24" name="Textplatzhalter 10">
            <a:extLst>
              <a:ext uri="{FF2B5EF4-FFF2-40B4-BE49-F238E27FC236}">
                <a16:creationId xmlns:a16="http://schemas.microsoft.com/office/drawing/2014/main" id="{2903FDFD-CC53-46E0-9967-2B4905BBFBD8}"/>
              </a:ext>
            </a:extLst>
          </p:cNvPr>
          <p:cNvSpPr>
            <a:spLocks noGrp="1"/>
          </p:cNvSpPr>
          <p:nvPr>
            <p:ph type="body" sz="quarter" idx="25" hasCustomPrompt="1"/>
          </p:nvPr>
        </p:nvSpPr>
        <p:spPr>
          <a:xfrm>
            <a:off x="6528048" y="2787486"/>
            <a:ext cx="1584000" cy="141696"/>
          </a:xfrm>
        </p:spPr>
        <p:txBody>
          <a:bodyPr anchor="ctr"/>
          <a:lstStyle>
            <a:lvl1pPr algn="ctr">
              <a:defRPr sz="750">
                <a:solidFill>
                  <a:schemeClr val="accent4"/>
                </a:solidFill>
              </a:defRPr>
            </a:lvl1pPr>
          </a:lstStyle>
          <a:p>
            <a:pPr lvl="0"/>
            <a:r>
              <a:rPr lang="en-GB" noProof="0" dirty="0" smtClean="0"/>
              <a:t>Position</a:t>
            </a:r>
            <a:endParaRPr lang="en-GB" noProof="0" dirty="0"/>
          </a:p>
        </p:txBody>
      </p:sp>
      <p:sp>
        <p:nvSpPr>
          <p:cNvPr id="25" name="Textplatzhalter 10">
            <a:extLst>
              <a:ext uri="{FF2B5EF4-FFF2-40B4-BE49-F238E27FC236}">
                <a16:creationId xmlns:a16="http://schemas.microsoft.com/office/drawing/2014/main" id="{4D4B222E-D54A-4EF6-B932-1FC0181879A6}"/>
              </a:ext>
            </a:extLst>
          </p:cNvPr>
          <p:cNvSpPr>
            <a:spLocks noGrp="1"/>
          </p:cNvSpPr>
          <p:nvPr>
            <p:ph type="body" sz="quarter" idx="26" hasCustomPrompt="1"/>
          </p:nvPr>
        </p:nvSpPr>
        <p:spPr>
          <a:xfrm>
            <a:off x="6528048" y="2940233"/>
            <a:ext cx="1584000" cy="141696"/>
          </a:xfrm>
        </p:spPr>
        <p:txBody>
          <a:bodyPr anchor="ctr"/>
          <a:lstStyle>
            <a:lvl1pPr algn="ctr">
              <a:defRPr sz="750">
                <a:solidFill>
                  <a:schemeClr val="tx2"/>
                </a:solidFill>
              </a:defRPr>
            </a:lvl1pPr>
          </a:lstStyle>
          <a:p>
            <a:pPr lvl="0"/>
            <a:r>
              <a:rPr lang="en-GB" noProof="0" dirty="0" smtClean="0"/>
              <a:t>name.surname@nkf.ch</a:t>
            </a:r>
            <a:endParaRPr lang="en-GB" noProof="0" dirty="0"/>
          </a:p>
        </p:txBody>
      </p:sp>
      <p:sp>
        <p:nvSpPr>
          <p:cNvPr id="9" name="Textplatzhalter 8"/>
          <p:cNvSpPr>
            <a:spLocks noGrp="1"/>
          </p:cNvSpPr>
          <p:nvPr>
            <p:ph type="body" sz="quarter" idx="27" hasCustomPrompt="1"/>
          </p:nvPr>
        </p:nvSpPr>
        <p:spPr>
          <a:xfrm>
            <a:off x="854560" y="4363201"/>
            <a:ext cx="1409700" cy="720725"/>
          </a:xfrm>
        </p:spPr>
        <p:txBody>
          <a:bodyPr/>
          <a:lstStyle>
            <a:lvl1pPr algn="ctr">
              <a:defRPr sz="700">
                <a:solidFill>
                  <a:srgbClr val="928D88"/>
                </a:solidFill>
              </a:defRPr>
            </a:lvl1pPr>
            <a:lvl2pPr>
              <a:defRPr sz="700">
                <a:solidFill>
                  <a:srgbClr val="928D88"/>
                </a:solidFill>
              </a:defRPr>
            </a:lvl2pPr>
            <a:lvl3pPr>
              <a:defRPr sz="700">
                <a:solidFill>
                  <a:srgbClr val="928D88"/>
                </a:solidFill>
              </a:defRPr>
            </a:lvl3pPr>
            <a:lvl4pPr>
              <a:defRPr sz="700">
                <a:solidFill>
                  <a:srgbClr val="928D88"/>
                </a:solidFill>
              </a:defRPr>
            </a:lvl4pPr>
            <a:lvl5pPr>
              <a:defRPr sz="700">
                <a:solidFill>
                  <a:srgbClr val="928D88"/>
                </a:solidFill>
              </a:defRPr>
            </a:lvl5pPr>
          </a:lstStyle>
          <a:p>
            <a:pPr lvl="0"/>
            <a:r>
              <a:rPr lang="en-GB" noProof="0" dirty="0" smtClean="0"/>
              <a:t>"Quote"</a:t>
            </a:r>
            <a:endParaRPr lang="en-GB" noProof="0" dirty="0"/>
          </a:p>
        </p:txBody>
      </p:sp>
      <p:sp>
        <p:nvSpPr>
          <p:cNvPr id="26" name="Textplatzhalter 8"/>
          <p:cNvSpPr>
            <a:spLocks noGrp="1"/>
          </p:cNvSpPr>
          <p:nvPr>
            <p:ph type="body" sz="quarter" idx="28" hasCustomPrompt="1"/>
          </p:nvPr>
        </p:nvSpPr>
        <p:spPr>
          <a:xfrm>
            <a:off x="6615200" y="4363201"/>
            <a:ext cx="1409700" cy="720725"/>
          </a:xfrm>
        </p:spPr>
        <p:txBody>
          <a:bodyPr/>
          <a:lstStyle>
            <a:lvl1pPr algn="ctr">
              <a:defRPr sz="700">
                <a:solidFill>
                  <a:srgbClr val="928D88"/>
                </a:solidFill>
              </a:defRPr>
            </a:lvl1pPr>
            <a:lvl2pPr>
              <a:defRPr sz="700">
                <a:solidFill>
                  <a:srgbClr val="928D88"/>
                </a:solidFill>
              </a:defRPr>
            </a:lvl2pPr>
            <a:lvl3pPr>
              <a:defRPr sz="700">
                <a:solidFill>
                  <a:srgbClr val="928D88"/>
                </a:solidFill>
              </a:defRPr>
            </a:lvl3pPr>
            <a:lvl4pPr>
              <a:defRPr sz="700">
                <a:solidFill>
                  <a:srgbClr val="928D88"/>
                </a:solidFill>
              </a:defRPr>
            </a:lvl4pPr>
            <a:lvl5pPr>
              <a:defRPr sz="700">
                <a:solidFill>
                  <a:srgbClr val="928D88"/>
                </a:solidFill>
              </a:defRPr>
            </a:lvl5pPr>
          </a:lstStyle>
          <a:p>
            <a:pPr lvl="0"/>
            <a:r>
              <a:rPr lang="en-GB" noProof="0" dirty="0" smtClean="0"/>
              <a:t>"Quote"</a:t>
            </a:r>
            <a:endParaRPr lang="en-GB" noProof="0" dirty="0"/>
          </a:p>
        </p:txBody>
      </p:sp>
      <p:sp>
        <p:nvSpPr>
          <p:cNvPr id="28" name="Bildplatzhalter 14">
            <a:extLst>
              <a:ext uri="{FF2B5EF4-FFF2-40B4-BE49-F238E27FC236}">
                <a16:creationId xmlns:a16="http://schemas.microsoft.com/office/drawing/2014/main" id="{9609A085-E902-40FC-9B8A-56BD8B102D9E}"/>
              </a:ext>
            </a:extLst>
          </p:cNvPr>
          <p:cNvSpPr>
            <a:spLocks noGrp="1"/>
          </p:cNvSpPr>
          <p:nvPr>
            <p:ph type="pic" sz="quarter" idx="29" hasCustomPrompt="1"/>
          </p:nvPr>
        </p:nvSpPr>
        <p:spPr>
          <a:xfrm>
            <a:off x="1100758" y="1362671"/>
            <a:ext cx="917301" cy="1090025"/>
          </a:xfrm>
          <a:prstGeom prst="rect">
            <a:avLst/>
          </a:prstGeom>
          <a:solidFill>
            <a:schemeClr val="bg2"/>
          </a:solidFill>
        </p:spPr>
        <p:txBody>
          <a:bodyPr/>
          <a:lstStyle>
            <a:lvl1pPr algn="ctr">
              <a:defRPr sz="900">
                <a:solidFill>
                  <a:schemeClr val="accent4"/>
                </a:solidFill>
              </a:defRPr>
            </a:lvl1pPr>
          </a:lstStyle>
          <a:p>
            <a:r>
              <a:rPr lang="en-GB" noProof="0" dirty="0" smtClean="0"/>
              <a:t>Portrait Photo</a:t>
            </a:r>
            <a:endParaRPr lang="en-GB" noProof="0" dirty="0"/>
          </a:p>
        </p:txBody>
      </p:sp>
      <p:sp>
        <p:nvSpPr>
          <p:cNvPr id="29" name="Bildplatzhalter 14">
            <a:extLst>
              <a:ext uri="{FF2B5EF4-FFF2-40B4-BE49-F238E27FC236}">
                <a16:creationId xmlns:a16="http://schemas.microsoft.com/office/drawing/2014/main" id="{9609A085-E902-40FC-9B8A-56BD8B102D9E}"/>
              </a:ext>
            </a:extLst>
          </p:cNvPr>
          <p:cNvSpPr>
            <a:spLocks noGrp="1"/>
          </p:cNvSpPr>
          <p:nvPr>
            <p:ph type="pic" sz="quarter" idx="30" hasCustomPrompt="1"/>
          </p:nvPr>
        </p:nvSpPr>
        <p:spPr>
          <a:xfrm>
            <a:off x="6861398" y="1362671"/>
            <a:ext cx="917301" cy="1090025"/>
          </a:xfrm>
          <a:prstGeom prst="rect">
            <a:avLst/>
          </a:prstGeom>
          <a:solidFill>
            <a:schemeClr val="bg2"/>
          </a:solidFill>
        </p:spPr>
        <p:txBody>
          <a:bodyPr/>
          <a:lstStyle>
            <a:lvl1pPr algn="ctr">
              <a:defRPr sz="900">
                <a:solidFill>
                  <a:schemeClr val="accent4"/>
                </a:solidFill>
              </a:defRPr>
            </a:lvl1pPr>
          </a:lstStyle>
          <a:p>
            <a:r>
              <a:rPr lang="de-DE" dirty="0" smtClean="0"/>
              <a:t>Portrait Photo</a:t>
            </a:r>
            <a:endParaRPr lang="de-DE" dirty="0"/>
          </a:p>
        </p:txBody>
      </p:sp>
    </p:spTree>
    <p:extLst>
      <p:ext uri="{BB962C8B-B14F-4D97-AF65-F5344CB8AC3E}">
        <p14:creationId xmlns:p14="http://schemas.microsoft.com/office/powerpoint/2010/main" val="204384654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eam members_2 column_round images (vertical)">
    <p:spTree>
      <p:nvGrpSpPr>
        <p:cNvPr id="1" name=""/>
        <p:cNvGrpSpPr/>
        <p:nvPr/>
      </p:nvGrpSpPr>
      <p:grpSpPr>
        <a:xfrm>
          <a:off x="0" y="0"/>
          <a:ext cx="0" cy="0"/>
          <a:chOff x="0" y="0"/>
          <a:chExt cx="0" cy="0"/>
        </a:xfrm>
      </p:grpSpPr>
      <p:sp>
        <p:nvSpPr>
          <p:cNvPr id="25" name="Rechteck 24"/>
          <p:cNvSpPr/>
          <p:nvPr userDrawn="1"/>
        </p:nvSpPr>
        <p:spPr>
          <a:xfrm>
            <a:off x="1818693" y="1407097"/>
            <a:ext cx="10416480" cy="2158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22" name="Textplatzhalter 21"/>
          <p:cNvSpPr>
            <a:spLocks noGrp="1"/>
          </p:cNvSpPr>
          <p:nvPr>
            <p:ph type="body" sz="quarter" idx="21" hasCustomPrompt="1"/>
          </p:nvPr>
        </p:nvSpPr>
        <p:spPr>
          <a:xfrm>
            <a:off x="6428287" y="1674134"/>
            <a:ext cx="5284337" cy="1584000"/>
          </a:xfrm>
        </p:spPr>
        <p:txBody>
          <a:bodyPr anchor="ct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29" name="Gerader Verbinder 24">
            <a:extLst>
              <a:ext uri="{FF2B5EF4-FFF2-40B4-BE49-F238E27FC236}">
                <a16:creationId xmlns:a16="http://schemas.microsoft.com/office/drawing/2014/main" id="{AA59AECA-D4B8-C045-9C2D-F6E0F06CB062}"/>
              </a:ext>
            </a:extLst>
          </p:cNvPr>
          <p:cNvCxnSpPr>
            <a:cxnSpLocks/>
          </p:cNvCxnSpPr>
          <p:nvPr userDrawn="1"/>
        </p:nvCxnSpPr>
        <p:spPr>
          <a:xfrm>
            <a:off x="5879976" y="1566134"/>
            <a:ext cx="0" cy="180000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platzhalter 10">
            <a:extLst>
              <a:ext uri="{FF2B5EF4-FFF2-40B4-BE49-F238E27FC236}">
                <a16:creationId xmlns:a16="http://schemas.microsoft.com/office/drawing/2014/main" id="{80D2B0AE-C262-4310-ACCF-6F2E7D9AC2BF}"/>
              </a:ext>
            </a:extLst>
          </p:cNvPr>
          <p:cNvSpPr>
            <a:spLocks noGrp="1"/>
          </p:cNvSpPr>
          <p:nvPr>
            <p:ph type="body" sz="quarter" idx="30" hasCustomPrompt="1"/>
          </p:nvPr>
        </p:nvSpPr>
        <p:spPr>
          <a:xfrm>
            <a:off x="2770571" y="2115521"/>
            <a:ext cx="2640000" cy="179674"/>
          </a:xfrm>
        </p:spPr>
        <p:txBody>
          <a:bodyPr anchor="ctr"/>
          <a:lstStyle>
            <a:lvl1pPr algn="l">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Surname</a:t>
            </a:r>
            <a:endParaRPr lang="de-DE" dirty="0"/>
          </a:p>
        </p:txBody>
      </p:sp>
      <p:sp>
        <p:nvSpPr>
          <p:cNvPr id="44" name="Textplatzhalter 10">
            <a:extLst>
              <a:ext uri="{FF2B5EF4-FFF2-40B4-BE49-F238E27FC236}">
                <a16:creationId xmlns:a16="http://schemas.microsoft.com/office/drawing/2014/main" id="{2903FDFD-CC53-46E0-9967-2B4905BBFBD8}"/>
              </a:ext>
            </a:extLst>
          </p:cNvPr>
          <p:cNvSpPr>
            <a:spLocks noGrp="1"/>
          </p:cNvSpPr>
          <p:nvPr>
            <p:ph type="body" sz="quarter" idx="31" hasCustomPrompt="1"/>
          </p:nvPr>
        </p:nvSpPr>
        <p:spPr>
          <a:xfrm>
            <a:off x="2770571" y="2384566"/>
            <a:ext cx="2640000" cy="167449"/>
          </a:xfrm>
        </p:spPr>
        <p:txBody>
          <a:bodyPr anchor="ctr"/>
          <a:lstStyle>
            <a:lvl1pPr algn="l">
              <a:defRPr sz="1100">
                <a:solidFill>
                  <a:schemeClr val="accent4"/>
                </a:solidFill>
              </a:defRPr>
            </a:lvl1pPr>
          </a:lstStyle>
          <a:p>
            <a:pPr lvl="0"/>
            <a:r>
              <a:rPr lang="en-GB" noProof="0" dirty="0" smtClean="0"/>
              <a:t>Position</a:t>
            </a:r>
            <a:endParaRPr lang="en-GB" noProof="0" dirty="0"/>
          </a:p>
        </p:txBody>
      </p:sp>
      <p:sp>
        <p:nvSpPr>
          <p:cNvPr id="45" name="Textplatzhalter 10">
            <a:extLst>
              <a:ext uri="{FF2B5EF4-FFF2-40B4-BE49-F238E27FC236}">
                <a16:creationId xmlns:a16="http://schemas.microsoft.com/office/drawing/2014/main" id="{4D4B222E-D54A-4EF6-B932-1FC0181879A6}"/>
              </a:ext>
            </a:extLst>
          </p:cNvPr>
          <p:cNvSpPr>
            <a:spLocks noGrp="1"/>
          </p:cNvSpPr>
          <p:nvPr>
            <p:ph type="body" sz="quarter" idx="32" hasCustomPrompt="1"/>
          </p:nvPr>
        </p:nvSpPr>
        <p:spPr>
          <a:xfrm>
            <a:off x="2770571" y="2636913"/>
            <a:ext cx="2640000" cy="171793"/>
          </a:xfrm>
        </p:spPr>
        <p:txBody>
          <a:bodyPr anchor="ctr"/>
          <a:lstStyle>
            <a:lvl1pPr algn="l">
              <a:defRPr sz="1100">
                <a:solidFill>
                  <a:schemeClr val="tx2"/>
                </a:solidFill>
              </a:defRPr>
            </a:lvl1pPr>
          </a:lstStyle>
          <a:p>
            <a:pPr lvl="0"/>
            <a:r>
              <a:rPr lang="en-GB" noProof="0" dirty="0" smtClean="0"/>
              <a:t>name.surname@nkf.ch</a:t>
            </a:r>
            <a:endParaRPr lang="en-GB" noProof="0" dirty="0"/>
          </a:p>
        </p:txBody>
      </p:sp>
      <p:sp>
        <p:nvSpPr>
          <p:cNvPr id="53" name="Rechteck 52"/>
          <p:cNvSpPr/>
          <p:nvPr userDrawn="1"/>
        </p:nvSpPr>
        <p:spPr>
          <a:xfrm>
            <a:off x="1832343" y="3879505"/>
            <a:ext cx="10416480" cy="2158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sp>
        <p:nvSpPr>
          <p:cNvPr id="54" name="Textplatzhalter 21"/>
          <p:cNvSpPr>
            <a:spLocks noGrp="1"/>
          </p:cNvSpPr>
          <p:nvPr>
            <p:ph type="body" sz="quarter" idx="33" hasCustomPrompt="1"/>
          </p:nvPr>
        </p:nvSpPr>
        <p:spPr>
          <a:xfrm>
            <a:off x="6428287" y="4167478"/>
            <a:ext cx="5284337" cy="1582175"/>
          </a:xfrm>
        </p:spPr>
        <p:txBody>
          <a:bodyPr anchor="ct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56" name="Gerader Verbinder 24">
            <a:extLst>
              <a:ext uri="{FF2B5EF4-FFF2-40B4-BE49-F238E27FC236}">
                <a16:creationId xmlns:a16="http://schemas.microsoft.com/office/drawing/2014/main" id="{AA59AECA-D4B8-C045-9C2D-F6E0F06CB062}"/>
              </a:ext>
            </a:extLst>
          </p:cNvPr>
          <p:cNvCxnSpPr>
            <a:cxnSpLocks/>
          </p:cNvCxnSpPr>
          <p:nvPr userDrawn="1"/>
        </p:nvCxnSpPr>
        <p:spPr>
          <a:xfrm>
            <a:off x="5879976" y="4058565"/>
            <a:ext cx="0" cy="180000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2770571" y="4608023"/>
            <a:ext cx="2640000" cy="179674"/>
          </a:xfrm>
        </p:spPr>
        <p:txBody>
          <a:bodyPr anchor="ctr"/>
          <a:lstStyle>
            <a:lvl1pPr algn="l">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Surname</a:t>
            </a:r>
            <a:endParaRPr lang="de-DE" dirty="0"/>
          </a:p>
        </p:txBody>
      </p:sp>
      <p:sp>
        <p:nvSpPr>
          <p:cNvPr id="58"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2770571" y="4877068"/>
            <a:ext cx="2640000" cy="167449"/>
          </a:xfrm>
        </p:spPr>
        <p:txBody>
          <a:bodyPr anchor="ctr"/>
          <a:lstStyle>
            <a:lvl1pPr algn="l">
              <a:defRPr sz="1100">
                <a:solidFill>
                  <a:schemeClr val="accent4"/>
                </a:solidFill>
              </a:defRPr>
            </a:lvl1pPr>
          </a:lstStyle>
          <a:p>
            <a:pPr lvl="0"/>
            <a:r>
              <a:rPr lang="en-GB" noProof="0" dirty="0" smtClean="0"/>
              <a:t>Position</a:t>
            </a:r>
            <a:endParaRPr lang="en-GB" noProof="0" dirty="0"/>
          </a:p>
        </p:txBody>
      </p:sp>
      <p:sp>
        <p:nvSpPr>
          <p:cNvPr id="59"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2770571" y="5129415"/>
            <a:ext cx="2640000" cy="171793"/>
          </a:xfrm>
        </p:spPr>
        <p:txBody>
          <a:bodyPr anchor="ctr"/>
          <a:lstStyle>
            <a:lvl1pPr algn="l">
              <a:defRPr sz="1100">
                <a:solidFill>
                  <a:schemeClr val="tx2"/>
                </a:solidFill>
              </a:defRPr>
            </a:lvl1pPr>
          </a:lstStyle>
          <a:p>
            <a:pPr lvl="0"/>
            <a:r>
              <a:rPr lang="en-GB" noProof="0" dirty="0" smtClean="0"/>
              <a:t>name.surname@nkf.ch</a:t>
            </a:r>
            <a:endParaRPr lang="en-GB" noProof="0" dirty="0"/>
          </a:p>
        </p:txBody>
      </p:sp>
      <p:sp>
        <p:nvSpPr>
          <p:cNvPr id="26" name="Bildplatzhalter 10"/>
          <p:cNvSpPr>
            <a:spLocks noGrp="1"/>
          </p:cNvSpPr>
          <p:nvPr>
            <p:ph type="pic" sz="quarter" idx="40" hasCustomPrompt="1"/>
          </p:nvPr>
        </p:nvSpPr>
        <p:spPr>
          <a:xfrm>
            <a:off x="907662" y="1694157"/>
            <a:ext cx="1584000" cy="1584000"/>
          </a:xfrm>
          <a:prstGeom prst="ellipse">
            <a:avLst/>
          </a:prstGeom>
        </p:spPr>
        <p:txBody>
          <a:bodyPr/>
          <a:lstStyle>
            <a:lvl1pPr algn="ctr">
              <a:defRPr sz="1000"/>
            </a:lvl1pPr>
          </a:lstStyle>
          <a:p>
            <a:r>
              <a:rPr lang="en-GB" noProof="0" dirty="0" smtClean="0"/>
              <a:t>Portrait Photo</a:t>
            </a:r>
            <a:endParaRPr lang="en-GB" noProof="0" dirty="0"/>
          </a:p>
        </p:txBody>
      </p:sp>
      <p:sp>
        <p:nvSpPr>
          <p:cNvPr id="27" name="Bildplatzhalter 10"/>
          <p:cNvSpPr>
            <a:spLocks noGrp="1"/>
          </p:cNvSpPr>
          <p:nvPr>
            <p:ph type="pic" sz="quarter" idx="41" hasCustomPrompt="1"/>
          </p:nvPr>
        </p:nvSpPr>
        <p:spPr>
          <a:xfrm>
            <a:off x="911600" y="4166565"/>
            <a:ext cx="1584000" cy="1584000"/>
          </a:xfrm>
          <a:prstGeom prst="ellipse">
            <a:avLst/>
          </a:prstGeom>
        </p:spPr>
        <p:txBody>
          <a:bodyPr/>
          <a:lstStyle>
            <a:lvl1pPr algn="ctr">
              <a:defRPr sz="1000"/>
            </a:lvl1pPr>
          </a:lstStyle>
          <a:p>
            <a:r>
              <a:rPr lang="en-GB" noProof="0" dirty="0" smtClean="0"/>
              <a:t>Portrait Photo</a:t>
            </a:r>
            <a:endParaRPr lang="en-GB" noProof="0" dirty="0"/>
          </a:p>
        </p:txBody>
      </p:sp>
    </p:spTree>
    <p:extLst>
      <p:ext uri="{BB962C8B-B14F-4D97-AF65-F5344CB8AC3E}">
        <p14:creationId xmlns:p14="http://schemas.microsoft.com/office/powerpoint/2010/main" val="32329445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02_Subtitle blu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31916" y="2432764"/>
            <a:ext cx="9144000" cy="1777040"/>
          </a:xfrm>
        </p:spPr>
        <p:txBody>
          <a:bodyPr anchor="ctr"/>
          <a:lstStyle>
            <a:lvl1pPr algn="ctr">
              <a:lnSpc>
                <a:spcPct val="90000"/>
              </a:lnSpc>
              <a:defRPr sz="3200">
                <a:solidFill>
                  <a:schemeClr val="bg1"/>
                </a:solidFill>
              </a:defRPr>
            </a:lvl1pPr>
          </a:lstStyle>
          <a:p>
            <a:r>
              <a:rPr lang="en-GB" noProof="0" dirty="0" smtClean="0"/>
              <a:t>Title / Subtitle</a:t>
            </a:r>
            <a:endParaRPr lang="en-GB" noProof="0" dirty="0"/>
          </a:p>
        </p:txBody>
      </p:sp>
      <p:pic>
        <p:nvPicPr>
          <p:cNvPr id="8" name="Grafik 7"/>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1946387" y="6348308"/>
            <a:ext cx="900000" cy="119385"/>
          </a:xfrm>
          <a:prstGeom prst="rect">
            <a:avLst/>
          </a:prstGeom>
        </p:spPr>
      </p:pic>
    </p:spTree>
    <p:extLst>
      <p:ext uri="{BB962C8B-B14F-4D97-AF65-F5344CB8AC3E}">
        <p14:creationId xmlns:p14="http://schemas.microsoft.com/office/powerpoint/2010/main" val="264371788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Team members_1 column_round images (vertical)">
    <p:spTree>
      <p:nvGrpSpPr>
        <p:cNvPr id="1" name=""/>
        <p:cNvGrpSpPr/>
        <p:nvPr/>
      </p:nvGrpSpPr>
      <p:grpSpPr>
        <a:xfrm>
          <a:off x="0" y="0"/>
          <a:ext cx="0" cy="0"/>
          <a:chOff x="0" y="0"/>
          <a:chExt cx="0" cy="0"/>
        </a:xfrm>
      </p:grpSpPr>
      <p:sp>
        <p:nvSpPr>
          <p:cNvPr id="25" name="Rechteck 24"/>
          <p:cNvSpPr/>
          <p:nvPr userDrawn="1"/>
        </p:nvSpPr>
        <p:spPr>
          <a:xfrm>
            <a:off x="1818693" y="1407097"/>
            <a:ext cx="10416480" cy="2158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16" name="Bildplatzhalter 10"/>
          <p:cNvSpPr>
            <a:spLocks noGrp="1"/>
          </p:cNvSpPr>
          <p:nvPr>
            <p:ph type="pic" sz="quarter" idx="40" hasCustomPrompt="1"/>
          </p:nvPr>
        </p:nvSpPr>
        <p:spPr>
          <a:xfrm>
            <a:off x="907662" y="1694157"/>
            <a:ext cx="1584000" cy="1584000"/>
          </a:xfrm>
          <a:prstGeom prst="ellipse">
            <a:avLst/>
          </a:prstGeom>
        </p:spPr>
        <p:txBody>
          <a:bodyPr/>
          <a:lstStyle>
            <a:lvl1pPr algn="ctr">
              <a:defRPr sz="1000"/>
            </a:lvl1pPr>
          </a:lstStyle>
          <a:p>
            <a:r>
              <a:rPr lang="en-GB" noProof="0" dirty="0" smtClean="0"/>
              <a:t>Portrait Photo</a:t>
            </a:r>
            <a:endParaRPr lang="en-GB" noProof="0" dirty="0"/>
          </a:p>
        </p:txBody>
      </p:sp>
      <p:sp>
        <p:nvSpPr>
          <p:cNvPr id="17" name="Textplatzhalter 21"/>
          <p:cNvSpPr>
            <a:spLocks noGrp="1"/>
          </p:cNvSpPr>
          <p:nvPr>
            <p:ph type="body" sz="quarter" idx="21" hasCustomPrompt="1"/>
          </p:nvPr>
        </p:nvSpPr>
        <p:spPr>
          <a:xfrm>
            <a:off x="6428287" y="1674134"/>
            <a:ext cx="5284337" cy="1584000"/>
          </a:xfrm>
        </p:spPr>
        <p:txBody>
          <a:bodyPr anchor="ct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9" name="Textplatzhalter 10">
            <a:extLst>
              <a:ext uri="{FF2B5EF4-FFF2-40B4-BE49-F238E27FC236}">
                <a16:creationId xmlns:a16="http://schemas.microsoft.com/office/drawing/2014/main" id="{80D2B0AE-C262-4310-ACCF-6F2E7D9AC2BF}"/>
              </a:ext>
            </a:extLst>
          </p:cNvPr>
          <p:cNvSpPr>
            <a:spLocks noGrp="1"/>
          </p:cNvSpPr>
          <p:nvPr>
            <p:ph type="body" sz="quarter" idx="30" hasCustomPrompt="1"/>
          </p:nvPr>
        </p:nvSpPr>
        <p:spPr>
          <a:xfrm>
            <a:off x="2770571" y="2115521"/>
            <a:ext cx="2640000" cy="179674"/>
          </a:xfrm>
        </p:spPr>
        <p:txBody>
          <a:bodyPr anchor="ct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20" name="Textplatzhalter 10">
            <a:extLst>
              <a:ext uri="{FF2B5EF4-FFF2-40B4-BE49-F238E27FC236}">
                <a16:creationId xmlns:a16="http://schemas.microsoft.com/office/drawing/2014/main" id="{2903FDFD-CC53-46E0-9967-2B4905BBFBD8}"/>
              </a:ext>
            </a:extLst>
          </p:cNvPr>
          <p:cNvSpPr>
            <a:spLocks noGrp="1"/>
          </p:cNvSpPr>
          <p:nvPr>
            <p:ph type="body" sz="quarter" idx="31" hasCustomPrompt="1"/>
          </p:nvPr>
        </p:nvSpPr>
        <p:spPr>
          <a:xfrm>
            <a:off x="2770571" y="2384566"/>
            <a:ext cx="2640000" cy="167449"/>
          </a:xfrm>
        </p:spPr>
        <p:txBody>
          <a:bodyPr anchor="ctr"/>
          <a:lstStyle>
            <a:lvl1pPr algn="l">
              <a:defRPr sz="1100">
                <a:solidFill>
                  <a:schemeClr val="accent4"/>
                </a:solidFill>
              </a:defRPr>
            </a:lvl1pPr>
          </a:lstStyle>
          <a:p>
            <a:pPr lvl="0"/>
            <a:r>
              <a:rPr lang="en-GB" noProof="0" dirty="0" smtClean="0"/>
              <a:t>Position</a:t>
            </a:r>
            <a:endParaRPr lang="en-GB" noProof="0" dirty="0"/>
          </a:p>
        </p:txBody>
      </p:sp>
      <p:sp>
        <p:nvSpPr>
          <p:cNvPr id="21" name="Textplatzhalter 10">
            <a:extLst>
              <a:ext uri="{FF2B5EF4-FFF2-40B4-BE49-F238E27FC236}">
                <a16:creationId xmlns:a16="http://schemas.microsoft.com/office/drawing/2014/main" id="{4D4B222E-D54A-4EF6-B932-1FC0181879A6}"/>
              </a:ext>
            </a:extLst>
          </p:cNvPr>
          <p:cNvSpPr>
            <a:spLocks noGrp="1"/>
          </p:cNvSpPr>
          <p:nvPr>
            <p:ph type="body" sz="quarter" idx="32" hasCustomPrompt="1"/>
          </p:nvPr>
        </p:nvSpPr>
        <p:spPr>
          <a:xfrm>
            <a:off x="2770571" y="2636913"/>
            <a:ext cx="2640000" cy="171793"/>
          </a:xfrm>
        </p:spPr>
        <p:txBody>
          <a:bodyPr anchor="ctr"/>
          <a:lstStyle>
            <a:lvl1pPr algn="l">
              <a:defRPr sz="1100">
                <a:solidFill>
                  <a:schemeClr val="tx2"/>
                </a:solidFill>
              </a:defRPr>
            </a:lvl1pPr>
          </a:lstStyle>
          <a:p>
            <a:pPr lvl="0"/>
            <a:r>
              <a:rPr lang="en-GB" noProof="0" dirty="0" smtClean="0"/>
              <a:t>name.surname@nkf.ch</a:t>
            </a:r>
            <a:endParaRPr lang="en-GB" noProof="0" dirty="0"/>
          </a:p>
        </p:txBody>
      </p:sp>
      <p:cxnSp>
        <p:nvCxnSpPr>
          <p:cNvPr id="24" name="Gerader Verbinder 24">
            <a:extLst>
              <a:ext uri="{FF2B5EF4-FFF2-40B4-BE49-F238E27FC236}">
                <a16:creationId xmlns:a16="http://schemas.microsoft.com/office/drawing/2014/main" id="{AA59AECA-D4B8-C045-9C2D-F6E0F06CB062}"/>
              </a:ext>
            </a:extLst>
          </p:cNvPr>
          <p:cNvCxnSpPr>
            <a:cxnSpLocks/>
          </p:cNvCxnSpPr>
          <p:nvPr userDrawn="1"/>
        </p:nvCxnSpPr>
        <p:spPr>
          <a:xfrm>
            <a:off x="5879976" y="1566134"/>
            <a:ext cx="0" cy="180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8772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eam members_2 column_squar images (vertical)">
    <p:spTree>
      <p:nvGrpSpPr>
        <p:cNvPr id="1" name=""/>
        <p:cNvGrpSpPr/>
        <p:nvPr/>
      </p:nvGrpSpPr>
      <p:grpSpPr>
        <a:xfrm>
          <a:off x="0" y="0"/>
          <a:ext cx="0" cy="0"/>
          <a:chOff x="0" y="0"/>
          <a:chExt cx="0" cy="0"/>
        </a:xfrm>
      </p:grpSpPr>
      <p:sp>
        <p:nvSpPr>
          <p:cNvPr id="25" name="Rechteck 24"/>
          <p:cNvSpPr/>
          <p:nvPr userDrawn="1"/>
        </p:nvSpPr>
        <p:spPr>
          <a:xfrm>
            <a:off x="1818693" y="1407097"/>
            <a:ext cx="10416480" cy="2158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53" name="Rechteck 52"/>
          <p:cNvSpPr/>
          <p:nvPr userDrawn="1"/>
        </p:nvSpPr>
        <p:spPr>
          <a:xfrm>
            <a:off x="1818693" y="3861048"/>
            <a:ext cx="10416480" cy="2158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sp>
        <p:nvSpPr>
          <p:cNvPr id="22" name="Bildplatzhalter 10"/>
          <p:cNvSpPr>
            <a:spLocks noGrp="1"/>
          </p:cNvSpPr>
          <p:nvPr>
            <p:ph type="pic" sz="quarter" idx="24" hasCustomPrompt="1"/>
          </p:nvPr>
        </p:nvSpPr>
        <p:spPr>
          <a:xfrm>
            <a:off x="968817" y="1665068"/>
            <a:ext cx="1310759" cy="1642179"/>
          </a:xfrm>
          <a:prstGeom prst="rect">
            <a:avLst/>
          </a:prstGeo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GB" noProof="0" dirty="0" smtClean="0"/>
              <a:t>Portrait Photo</a:t>
            </a:r>
          </a:p>
          <a:p>
            <a:endParaRPr lang="en-GB" noProof="0" dirty="0"/>
          </a:p>
        </p:txBody>
      </p:sp>
      <p:sp>
        <p:nvSpPr>
          <p:cNvPr id="29" name="Bildplatzhalter 10"/>
          <p:cNvSpPr>
            <a:spLocks noGrp="1"/>
          </p:cNvSpPr>
          <p:nvPr>
            <p:ph type="pic" sz="quarter" idx="34" hasCustomPrompt="1"/>
          </p:nvPr>
        </p:nvSpPr>
        <p:spPr>
          <a:xfrm>
            <a:off x="968817" y="4147699"/>
            <a:ext cx="1310759" cy="1642179"/>
          </a:xfrm>
          <a:prstGeom prst="rect">
            <a:avLst/>
          </a:prstGeo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GB" noProof="0" dirty="0" smtClean="0"/>
              <a:t>Portrait Photo</a:t>
            </a:r>
          </a:p>
          <a:p>
            <a:endParaRPr lang="en-GB" noProof="0" dirty="0"/>
          </a:p>
        </p:txBody>
      </p:sp>
      <p:sp>
        <p:nvSpPr>
          <p:cNvPr id="32" name="Textplatzhalter 21"/>
          <p:cNvSpPr>
            <a:spLocks noGrp="1"/>
          </p:cNvSpPr>
          <p:nvPr>
            <p:ph type="body" sz="quarter" idx="21" hasCustomPrompt="1"/>
          </p:nvPr>
        </p:nvSpPr>
        <p:spPr>
          <a:xfrm>
            <a:off x="6428287" y="1674134"/>
            <a:ext cx="5284337" cy="1584000"/>
          </a:xfrm>
        </p:spPr>
        <p:txBody>
          <a:bodyPr anchor="ct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4" name="Textplatzhalter 10">
            <a:extLst>
              <a:ext uri="{FF2B5EF4-FFF2-40B4-BE49-F238E27FC236}">
                <a16:creationId xmlns:a16="http://schemas.microsoft.com/office/drawing/2014/main" id="{80D2B0AE-C262-4310-ACCF-6F2E7D9AC2BF}"/>
              </a:ext>
            </a:extLst>
          </p:cNvPr>
          <p:cNvSpPr>
            <a:spLocks noGrp="1"/>
          </p:cNvSpPr>
          <p:nvPr>
            <p:ph type="body" sz="quarter" idx="30" hasCustomPrompt="1"/>
          </p:nvPr>
        </p:nvSpPr>
        <p:spPr>
          <a:xfrm>
            <a:off x="2770571" y="2115521"/>
            <a:ext cx="2640000" cy="179674"/>
          </a:xfrm>
        </p:spPr>
        <p:txBody>
          <a:bodyPr anchor="ctr"/>
          <a:lstStyle>
            <a:lvl1pPr algn="l">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35" name="Textplatzhalter 10">
            <a:extLst>
              <a:ext uri="{FF2B5EF4-FFF2-40B4-BE49-F238E27FC236}">
                <a16:creationId xmlns:a16="http://schemas.microsoft.com/office/drawing/2014/main" id="{2903FDFD-CC53-46E0-9967-2B4905BBFBD8}"/>
              </a:ext>
            </a:extLst>
          </p:cNvPr>
          <p:cNvSpPr>
            <a:spLocks noGrp="1"/>
          </p:cNvSpPr>
          <p:nvPr>
            <p:ph type="body" sz="quarter" idx="31" hasCustomPrompt="1"/>
          </p:nvPr>
        </p:nvSpPr>
        <p:spPr>
          <a:xfrm>
            <a:off x="2770571" y="2384566"/>
            <a:ext cx="2640000" cy="167449"/>
          </a:xfrm>
        </p:spPr>
        <p:txBody>
          <a:bodyPr anchor="ctr"/>
          <a:lstStyle>
            <a:lvl1pPr algn="l">
              <a:defRPr sz="1100">
                <a:solidFill>
                  <a:schemeClr val="accent4"/>
                </a:solidFill>
              </a:defRPr>
            </a:lvl1pPr>
          </a:lstStyle>
          <a:p>
            <a:pPr lvl="0"/>
            <a:r>
              <a:rPr lang="en-GB" noProof="0" dirty="0" smtClean="0"/>
              <a:t>Position</a:t>
            </a:r>
            <a:endParaRPr lang="en-GB" noProof="0" dirty="0"/>
          </a:p>
        </p:txBody>
      </p:sp>
      <p:sp>
        <p:nvSpPr>
          <p:cNvPr id="36" name="Textplatzhalter 10">
            <a:extLst>
              <a:ext uri="{FF2B5EF4-FFF2-40B4-BE49-F238E27FC236}">
                <a16:creationId xmlns:a16="http://schemas.microsoft.com/office/drawing/2014/main" id="{4D4B222E-D54A-4EF6-B932-1FC0181879A6}"/>
              </a:ext>
            </a:extLst>
          </p:cNvPr>
          <p:cNvSpPr>
            <a:spLocks noGrp="1"/>
          </p:cNvSpPr>
          <p:nvPr>
            <p:ph type="body" sz="quarter" idx="32" hasCustomPrompt="1"/>
          </p:nvPr>
        </p:nvSpPr>
        <p:spPr>
          <a:xfrm>
            <a:off x="2770571" y="2636913"/>
            <a:ext cx="2640000" cy="171793"/>
          </a:xfrm>
        </p:spPr>
        <p:txBody>
          <a:bodyPr anchor="ctr"/>
          <a:lstStyle>
            <a:lvl1pPr algn="l">
              <a:defRPr sz="1100">
                <a:solidFill>
                  <a:schemeClr val="tx2"/>
                </a:solidFill>
              </a:defRPr>
            </a:lvl1pPr>
          </a:lstStyle>
          <a:p>
            <a:pPr lvl="0"/>
            <a:r>
              <a:rPr lang="en-GB" noProof="0" dirty="0" smtClean="0"/>
              <a:t>name.surname@nkf.ch</a:t>
            </a:r>
            <a:endParaRPr lang="en-GB" noProof="0" dirty="0"/>
          </a:p>
        </p:txBody>
      </p:sp>
      <p:sp>
        <p:nvSpPr>
          <p:cNvPr id="37" name="Textplatzhalter 21"/>
          <p:cNvSpPr>
            <a:spLocks noGrp="1"/>
          </p:cNvSpPr>
          <p:nvPr>
            <p:ph type="body" sz="quarter" idx="33" hasCustomPrompt="1"/>
          </p:nvPr>
        </p:nvSpPr>
        <p:spPr>
          <a:xfrm>
            <a:off x="6428287" y="4177701"/>
            <a:ext cx="5284337" cy="1582175"/>
          </a:xfrm>
        </p:spPr>
        <p:txBody>
          <a:bodyPr anchor="ct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9"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2770571" y="4676928"/>
            <a:ext cx="2640000" cy="179674"/>
          </a:xfrm>
        </p:spPr>
        <p:txBody>
          <a:bodyPr anchor="ctr"/>
          <a:lstStyle>
            <a:lvl1pPr algn="l">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40"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2770571" y="4945973"/>
            <a:ext cx="2640000" cy="167449"/>
          </a:xfrm>
        </p:spPr>
        <p:txBody>
          <a:bodyPr anchor="ctr"/>
          <a:lstStyle>
            <a:lvl1pPr algn="l">
              <a:defRPr sz="1100">
                <a:solidFill>
                  <a:schemeClr val="accent4"/>
                </a:solidFill>
              </a:defRPr>
            </a:lvl1pPr>
          </a:lstStyle>
          <a:p>
            <a:pPr lvl="0"/>
            <a:r>
              <a:rPr lang="en-GB" noProof="0" dirty="0" smtClean="0"/>
              <a:t>Position</a:t>
            </a:r>
            <a:endParaRPr lang="en-GB" noProof="0" dirty="0"/>
          </a:p>
        </p:txBody>
      </p:sp>
      <p:sp>
        <p:nvSpPr>
          <p:cNvPr id="41"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2770571" y="5198320"/>
            <a:ext cx="2640000" cy="171793"/>
          </a:xfrm>
        </p:spPr>
        <p:txBody>
          <a:bodyPr anchor="ctr"/>
          <a:lstStyle>
            <a:lvl1pPr algn="l">
              <a:defRPr sz="1100">
                <a:solidFill>
                  <a:schemeClr val="tx2"/>
                </a:solidFill>
              </a:defRPr>
            </a:lvl1pPr>
          </a:lstStyle>
          <a:p>
            <a:pPr lvl="0"/>
            <a:r>
              <a:rPr lang="en-GB" noProof="0" dirty="0" smtClean="0"/>
              <a:t>name.surname@nkf.ch</a:t>
            </a:r>
            <a:endParaRPr lang="en-GB" noProof="0" dirty="0"/>
          </a:p>
        </p:txBody>
      </p:sp>
      <p:cxnSp>
        <p:nvCxnSpPr>
          <p:cNvPr id="42" name="Gerader Verbinder 24">
            <a:extLst>
              <a:ext uri="{FF2B5EF4-FFF2-40B4-BE49-F238E27FC236}">
                <a16:creationId xmlns:a16="http://schemas.microsoft.com/office/drawing/2014/main" id="{AA59AECA-D4B8-C045-9C2D-F6E0F06CB062}"/>
              </a:ext>
            </a:extLst>
          </p:cNvPr>
          <p:cNvCxnSpPr>
            <a:cxnSpLocks/>
          </p:cNvCxnSpPr>
          <p:nvPr userDrawn="1"/>
        </p:nvCxnSpPr>
        <p:spPr>
          <a:xfrm>
            <a:off x="5879976" y="1566134"/>
            <a:ext cx="0" cy="180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Gerader Verbinder 24">
            <a:extLst>
              <a:ext uri="{FF2B5EF4-FFF2-40B4-BE49-F238E27FC236}">
                <a16:creationId xmlns:a16="http://schemas.microsoft.com/office/drawing/2014/main" id="{AA59AECA-D4B8-C045-9C2D-F6E0F06CB062}"/>
              </a:ext>
            </a:extLst>
          </p:cNvPr>
          <p:cNvCxnSpPr>
            <a:cxnSpLocks/>
          </p:cNvCxnSpPr>
          <p:nvPr userDrawn="1"/>
        </p:nvCxnSpPr>
        <p:spPr>
          <a:xfrm>
            <a:off x="5879976" y="4018558"/>
            <a:ext cx="0" cy="180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5985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am members_1 column_squar images (vertical)">
    <p:spTree>
      <p:nvGrpSpPr>
        <p:cNvPr id="1" name=""/>
        <p:cNvGrpSpPr/>
        <p:nvPr/>
      </p:nvGrpSpPr>
      <p:grpSpPr>
        <a:xfrm>
          <a:off x="0" y="0"/>
          <a:ext cx="0" cy="0"/>
          <a:chOff x="0" y="0"/>
          <a:chExt cx="0" cy="0"/>
        </a:xfrm>
      </p:grpSpPr>
      <p:sp>
        <p:nvSpPr>
          <p:cNvPr id="25" name="Rechteck 24"/>
          <p:cNvSpPr/>
          <p:nvPr userDrawn="1"/>
        </p:nvSpPr>
        <p:spPr>
          <a:xfrm>
            <a:off x="1818693" y="1407097"/>
            <a:ext cx="10416480" cy="2158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15" name="Bildplatzhalter 10"/>
          <p:cNvSpPr>
            <a:spLocks noGrp="1"/>
          </p:cNvSpPr>
          <p:nvPr>
            <p:ph type="pic" sz="quarter" idx="24" hasCustomPrompt="1"/>
          </p:nvPr>
        </p:nvSpPr>
        <p:spPr>
          <a:xfrm>
            <a:off x="968817" y="1665068"/>
            <a:ext cx="1310759" cy="1642179"/>
          </a:xfrm>
          <a:prstGeom prst="rect">
            <a:avLst/>
          </a:prstGeo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GB" noProof="0" dirty="0" smtClean="0"/>
              <a:t>Portrait Photo</a:t>
            </a:r>
          </a:p>
          <a:p>
            <a:endParaRPr lang="en-GB" noProof="0" dirty="0"/>
          </a:p>
        </p:txBody>
      </p:sp>
      <p:sp>
        <p:nvSpPr>
          <p:cNvPr id="16" name="Textplatzhalter 21"/>
          <p:cNvSpPr>
            <a:spLocks noGrp="1"/>
          </p:cNvSpPr>
          <p:nvPr>
            <p:ph type="body" sz="quarter" idx="21" hasCustomPrompt="1"/>
          </p:nvPr>
        </p:nvSpPr>
        <p:spPr>
          <a:xfrm>
            <a:off x="6428287" y="1674134"/>
            <a:ext cx="5284337" cy="1584000"/>
          </a:xfrm>
        </p:spPr>
        <p:txBody>
          <a:bodyPr anchor="ctr"/>
          <a:lstStyle>
            <a:lvl1pP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8" name="Textplatzhalter 10">
            <a:extLst>
              <a:ext uri="{FF2B5EF4-FFF2-40B4-BE49-F238E27FC236}">
                <a16:creationId xmlns:a16="http://schemas.microsoft.com/office/drawing/2014/main" id="{80D2B0AE-C262-4310-ACCF-6F2E7D9AC2BF}"/>
              </a:ext>
            </a:extLst>
          </p:cNvPr>
          <p:cNvSpPr>
            <a:spLocks noGrp="1"/>
          </p:cNvSpPr>
          <p:nvPr>
            <p:ph type="body" sz="quarter" idx="30" hasCustomPrompt="1"/>
          </p:nvPr>
        </p:nvSpPr>
        <p:spPr>
          <a:xfrm>
            <a:off x="2770571" y="2115521"/>
            <a:ext cx="2640000" cy="179674"/>
          </a:xfrm>
        </p:spPr>
        <p:txBody>
          <a:bodyPr anchor="ctr"/>
          <a:lstStyle>
            <a:lvl1pPr algn="l">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19" name="Textplatzhalter 10">
            <a:extLst>
              <a:ext uri="{FF2B5EF4-FFF2-40B4-BE49-F238E27FC236}">
                <a16:creationId xmlns:a16="http://schemas.microsoft.com/office/drawing/2014/main" id="{2903FDFD-CC53-46E0-9967-2B4905BBFBD8}"/>
              </a:ext>
            </a:extLst>
          </p:cNvPr>
          <p:cNvSpPr>
            <a:spLocks noGrp="1"/>
          </p:cNvSpPr>
          <p:nvPr>
            <p:ph type="body" sz="quarter" idx="31" hasCustomPrompt="1"/>
          </p:nvPr>
        </p:nvSpPr>
        <p:spPr>
          <a:xfrm>
            <a:off x="2770571" y="2384566"/>
            <a:ext cx="2640000" cy="167449"/>
          </a:xfrm>
        </p:spPr>
        <p:txBody>
          <a:bodyPr anchor="ctr"/>
          <a:lstStyle>
            <a:lvl1pPr algn="l">
              <a:defRPr sz="1100">
                <a:solidFill>
                  <a:schemeClr val="accent4"/>
                </a:solidFill>
              </a:defRPr>
            </a:lvl1pPr>
          </a:lstStyle>
          <a:p>
            <a:pPr lvl="0"/>
            <a:r>
              <a:rPr lang="en-GB" noProof="0" dirty="0" smtClean="0"/>
              <a:t>Position</a:t>
            </a:r>
            <a:endParaRPr lang="en-GB" noProof="0" dirty="0"/>
          </a:p>
        </p:txBody>
      </p:sp>
      <p:sp>
        <p:nvSpPr>
          <p:cNvPr id="20" name="Textplatzhalter 10">
            <a:extLst>
              <a:ext uri="{FF2B5EF4-FFF2-40B4-BE49-F238E27FC236}">
                <a16:creationId xmlns:a16="http://schemas.microsoft.com/office/drawing/2014/main" id="{4D4B222E-D54A-4EF6-B932-1FC0181879A6}"/>
              </a:ext>
            </a:extLst>
          </p:cNvPr>
          <p:cNvSpPr>
            <a:spLocks noGrp="1"/>
          </p:cNvSpPr>
          <p:nvPr>
            <p:ph type="body" sz="quarter" idx="32" hasCustomPrompt="1"/>
          </p:nvPr>
        </p:nvSpPr>
        <p:spPr>
          <a:xfrm>
            <a:off x="2770571" y="2636913"/>
            <a:ext cx="2640000" cy="171793"/>
          </a:xfrm>
        </p:spPr>
        <p:txBody>
          <a:bodyPr anchor="ctr"/>
          <a:lstStyle>
            <a:lvl1pPr algn="l">
              <a:defRPr sz="1100">
                <a:solidFill>
                  <a:schemeClr val="tx2"/>
                </a:solidFill>
              </a:defRPr>
            </a:lvl1pPr>
          </a:lstStyle>
          <a:p>
            <a:pPr lvl="0"/>
            <a:r>
              <a:rPr lang="en-GB" noProof="0" dirty="0" smtClean="0"/>
              <a:t>name.surname@nkf.ch</a:t>
            </a:r>
            <a:endParaRPr lang="en-GB" noProof="0" dirty="0"/>
          </a:p>
        </p:txBody>
      </p:sp>
      <p:cxnSp>
        <p:nvCxnSpPr>
          <p:cNvPr id="21" name="Gerader Verbinder 24">
            <a:extLst>
              <a:ext uri="{FF2B5EF4-FFF2-40B4-BE49-F238E27FC236}">
                <a16:creationId xmlns:a16="http://schemas.microsoft.com/office/drawing/2014/main" id="{AA59AECA-D4B8-C045-9C2D-F6E0F06CB062}"/>
              </a:ext>
            </a:extLst>
          </p:cNvPr>
          <p:cNvCxnSpPr>
            <a:cxnSpLocks/>
          </p:cNvCxnSpPr>
          <p:nvPr userDrawn="1"/>
        </p:nvCxnSpPr>
        <p:spPr>
          <a:xfrm>
            <a:off x="5879976" y="1566134"/>
            <a:ext cx="0" cy="1800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9872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Team members_2 column_round images (horizontal)">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22" name="Rechteck 21"/>
          <p:cNvSpPr/>
          <p:nvPr userDrawn="1"/>
        </p:nvSpPr>
        <p:spPr>
          <a:xfrm>
            <a:off x="6719352" y="2269248"/>
            <a:ext cx="4345200" cy="3894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cxnSp>
        <p:nvCxnSpPr>
          <p:cNvPr id="26" name="Gerader Verbinder 24">
            <a:extLst>
              <a:ext uri="{FF2B5EF4-FFF2-40B4-BE49-F238E27FC236}">
                <a16:creationId xmlns:a16="http://schemas.microsoft.com/office/drawing/2014/main" id="{AA59AECA-D4B8-C045-9C2D-F6E0F06CB062}"/>
              </a:ext>
            </a:extLst>
          </p:cNvPr>
          <p:cNvCxnSpPr>
            <a:cxnSpLocks/>
          </p:cNvCxnSpPr>
          <p:nvPr userDrawn="1"/>
        </p:nvCxnSpPr>
        <p:spPr>
          <a:xfrm rot="16200000">
            <a:off x="8891952" y="3049090"/>
            <a:ext cx="0" cy="1767933"/>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platzhalter 10">
            <a:extLst>
              <a:ext uri="{FF2B5EF4-FFF2-40B4-BE49-F238E27FC236}">
                <a16:creationId xmlns:a16="http://schemas.microsoft.com/office/drawing/2014/main" id="{80D2B0AE-C262-4310-ACCF-6F2E7D9AC2BF}"/>
              </a:ext>
            </a:extLst>
          </p:cNvPr>
          <p:cNvSpPr>
            <a:spLocks noGrp="1"/>
          </p:cNvSpPr>
          <p:nvPr>
            <p:ph type="body" sz="quarter" idx="30" hasCustomPrompt="1"/>
          </p:nvPr>
        </p:nvSpPr>
        <p:spPr>
          <a:xfrm>
            <a:off x="7790783" y="3023848"/>
            <a:ext cx="2202338" cy="179674"/>
          </a:xfrm>
        </p:spPr>
        <p:txBody>
          <a:bodyPr/>
          <a:lstStyle>
            <a:lvl1pPr algn="ctr">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34" name="Textplatzhalter 10">
            <a:extLst>
              <a:ext uri="{FF2B5EF4-FFF2-40B4-BE49-F238E27FC236}">
                <a16:creationId xmlns:a16="http://schemas.microsoft.com/office/drawing/2014/main" id="{2903FDFD-CC53-46E0-9967-2B4905BBFBD8}"/>
              </a:ext>
            </a:extLst>
          </p:cNvPr>
          <p:cNvSpPr>
            <a:spLocks noGrp="1"/>
          </p:cNvSpPr>
          <p:nvPr>
            <p:ph type="body" sz="quarter" idx="31" hasCustomPrompt="1"/>
          </p:nvPr>
        </p:nvSpPr>
        <p:spPr>
          <a:xfrm>
            <a:off x="7790783" y="3292892"/>
            <a:ext cx="2202338" cy="167449"/>
          </a:xfrm>
        </p:spPr>
        <p:txBody>
          <a:bodyPr/>
          <a:lstStyle>
            <a:lvl1pPr algn="ctr">
              <a:defRPr sz="1100">
                <a:solidFill>
                  <a:schemeClr val="accent4"/>
                </a:solidFill>
              </a:defRPr>
            </a:lvl1pPr>
          </a:lstStyle>
          <a:p>
            <a:pPr lvl="0"/>
            <a:r>
              <a:rPr lang="en-GB" noProof="0" dirty="0" smtClean="0"/>
              <a:t>Position</a:t>
            </a:r>
            <a:endParaRPr lang="en-GB" noProof="0" dirty="0"/>
          </a:p>
        </p:txBody>
      </p:sp>
      <p:sp>
        <p:nvSpPr>
          <p:cNvPr id="35" name="Textplatzhalter 10">
            <a:extLst>
              <a:ext uri="{FF2B5EF4-FFF2-40B4-BE49-F238E27FC236}">
                <a16:creationId xmlns:a16="http://schemas.microsoft.com/office/drawing/2014/main" id="{4D4B222E-D54A-4EF6-B932-1FC0181879A6}"/>
              </a:ext>
            </a:extLst>
          </p:cNvPr>
          <p:cNvSpPr>
            <a:spLocks noGrp="1"/>
          </p:cNvSpPr>
          <p:nvPr>
            <p:ph type="body" sz="quarter" idx="32" hasCustomPrompt="1"/>
          </p:nvPr>
        </p:nvSpPr>
        <p:spPr>
          <a:xfrm>
            <a:off x="7790783" y="3545239"/>
            <a:ext cx="2202338" cy="171793"/>
          </a:xfrm>
        </p:spPr>
        <p:txBody>
          <a:bodyPr/>
          <a:lstStyle>
            <a:lvl1pPr algn="ctr">
              <a:defRPr sz="1100">
                <a:solidFill>
                  <a:schemeClr val="tx2"/>
                </a:solidFill>
              </a:defRPr>
            </a:lvl1pPr>
          </a:lstStyle>
          <a:p>
            <a:pPr lvl="0"/>
            <a:r>
              <a:rPr lang="en-GB" noProof="0" dirty="0" smtClean="0"/>
              <a:t>name.surname@nkf.ch</a:t>
            </a:r>
            <a:endParaRPr lang="en-GB" noProof="0" dirty="0"/>
          </a:p>
        </p:txBody>
      </p:sp>
      <p:sp>
        <p:nvSpPr>
          <p:cNvPr id="36" name="Textplatzhalter 21"/>
          <p:cNvSpPr>
            <a:spLocks noGrp="1"/>
          </p:cNvSpPr>
          <p:nvPr>
            <p:ph type="body" sz="quarter" idx="33" hasCustomPrompt="1"/>
          </p:nvPr>
        </p:nvSpPr>
        <p:spPr>
          <a:xfrm>
            <a:off x="7091752" y="4114824"/>
            <a:ext cx="3600400" cy="1748462"/>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7" name="Rechteck 36"/>
          <p:cNvSpPr/>
          <p:nvPr userDrawn="1"/>
        </p:nvSpPr>
        <p:spPr>
          <a:xfrm>
            <a:off x="1494543" y="2269248"/>
            <a:ext cx="4345757" cy="3894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cxnSp>
        <p:nvCxnSpPr>
          <p:cNvPr id="38" name="Gerader Verbinder 24">
            <a:extLst>
              <a:ext uri="{FF2B5EF4-FFF2-40B4-BE49-F238E27FC236}">
                <a16:creationId xmlns:a16="http://schemas.microsoft.com/office/drawing/2014/main" id="{AA59AECA-D4B8-C045-9C2D-F6E0F06CB062}"/>
              </a:ext>
            </a:extLst>
          </p:cNvPr>
          <p:cNvCxnSpPr>
            <a:cxnSpLocks/>
          </p:cNvCxnSpPr>
          <p:nvPr userDrawn="1"/>
        </p:nvCxnSpPr>
        <p:spPr>
          <a:xfrm rot="16200000">
            <a:off x="3667421" y="3049090"/>
            <a:ext cx="0" cy="1767933"/>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2566252" y="3023848"/>
            <a:ext cx="2202338" cy="179674"/>
          </a:xfrm>
        </p:spPr>
        <p:txBody>
          <a:bodyPr/>
          <a:lstStyle>
            <a:lvl1pPr algn="ctr">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40"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2566252" y="3292892"/>
            <a:ext cx="2202338" cy="167449"/>
          </a:xfrm>
        </p:spPr>
        <p:txBody>
          <a:bodyPr/>
          <a:lstStyle>
            <a:lvl1pPr algn="ctr">
              <a:defRPr sz="1100">
                <a:solidFill>
                  <a:schemeClr val="accent4"/>
                </a:solidFill>
              </a:defRPr>
            </a:lvl1pPr>
          </a:lstStyle>
          <a:p>
            <a:pPr lvl="0"/>
            <a:r>
              <a:rPr lang="en-GB" noProof="0" dirty="0" smtClean="0"/>
              <a:t>Position</a:t>
            </a:r>
            <a:endParaRPr lang="en-GB" noProof="0" dirty="0"/>
          </a:p>
        </p:txBody>
      </p:sp>
      <p:sp>
        <p:nvSpPr>
          <p:cNvPr id="41"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2566252" y="3545239"/>
            <a:ext cx="2202338" cy="171793"/>
          </a:xfrm>
        </p:spPr>
        <p:txBody>
          <a:bodyPr/>
          <a:lstStyle>
            <a:lvl1pPr algn="ctr">
              <a:defRPr sz="1100">
                <a:solidFill>
                  <a:schemeClr val="tx2"/>
                </a:solidFill>
              </a:defRPr>
            </a:lvl1pPr>
          </a:lstStyle>
          <a:p>
            <a:pPr lvl="0"/>
            <a:r>
              <a:rPr lang="en-GB" noProof="0" dirty="0" smtClean="0"/>
              <a:t>name.surname@nkf.ch</a:t>
            </a:r>
            <a:endParaRPr lang="en-GB" noProof="0" dirty="0"/>
          </a:p>
        </p:txBody>
      </p:sp>
      <p:sp>
        <p:nvSpPr>
          <p:cNvPr id="42" name="Textplatzhalter 21"/>
          <p:cNvSpPr>
            <a:spLocks noGrp="1"/>
          </p:cNvSpPr>
          <p:nvPr>
            <p:ph type="body" sz="quarter" idx="38" hasCustomPrompt="1"/>
          </p:nvPr>
        </p:nvSpPr>
        <p:spPr>
          <a:xfrm>
            <a:off x="1867221" y="4114824"/>
            <a:ext cx="3600400" cy="1748462"/>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46" name="Bildplatzhalter 10"/>
          <p:cNvSpPr>
            <a:spLocks noGrp="1"/>
          </p:cNvSpPr>
          <p:nvPr>
            <p:ph type="pic" sz="quarter" idx="40" hasCustomPrompt="1"/>
          </p:nvPr>
        </p:nvSpPr>
        <p:spPr>
          <a:xfrm>
            <a:off x="2875421" y="1345039"/>
            <a:ext cx="1584000" cy="1584000"/>
          </a:xfrm>
          <a:prstGeom prst="ellipse">
            <a:avLst/>
          </a:prstGeom>
        </p:spPr>
        <p:txBody>
          <a:bodyPr/>
          <a:lstStyle>
            <a:lvl1pPr algn="ctr">
              <a:defRPr sz="1000"/>
            </a:lvl1pPr>
          </a:lstStyle>
          <a:p>
            <a:r>
              <a:rPr lang="en-GB" noProof="0" dirty="0" smtClean="0"/>
              <a:t>Portrait Photo</a:t>
            </a:r>
            <a:endParaRPr lang="en-GB" noProof="0" dirty="0"/>
          </a:p>
        </p:txBody>
      </p:sp>
      <p:sp>
        <p:nvSpPr>
          <p:cNvPr id="47" name="Bildplatzhalter 10"/>
          <p:cNvSpPr>
            <a:spLocks noGrp="1"/>
          </p:cNvSpPr>
          <p:nvPr>
            <p:ph type="pic" sz="quarter" idx="41" hasCustomPrompt="1"/>
          </p:nvPr>
        </p:nvSpPr>
        <p:spPr>
          <a:xfrm>
            <a:off x="8099952" y="1347252"/>
            <a:ext cx="1584000" cy="1584000"/>
          </a:xfrm>
          <a:prstGeom prst="ellipse">
            <a:avLst/>
          </a:prstGeom>
        </p:spPr>
        <p:txBody>
          <a:bodyPr/>
          <a:lstStyle>
            <a:lvl1pPr algn="ctr">
              <a:defRPr sz="1000"/>
            </a:lvl1pPr>
          </a:lstStyle>
          <a:p>
            <a:r>
              <a:rPr lang="en-GB" noProof="0" dirty="0" smtClean="0"/>
              <a:t>Portrait Photo</a:t>
            </a:r>
            <a:endParaRPr lang="en-GB" noProof="0" dirty="0"/>
          </a:p>
        </p:txBody>
      </p:sp>
    </p:spTree>
    <p:extLst>
      <p:ext uri="{BB962C8B-B14F-4D97-AF65-F5344CB8AC3E}">
        <p14:creationId xmlns:p14="http://schemas.microsoft.com/office/powerpoint/2010/main" val="12163127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eam members_1 column_round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de-CH" dirty="0" smtClean="0"/>
              <a:t>Footer</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7" name="Rechteck 16"/>
          <p:cNvSpPr/>
          <p:nvPr userDrawn="1"/>
        </p:nvSpPr>
        <p:spPr>
          <a:xfrm>
            <a:off x="4115780" y="2358106"/>
            <a:ext cx="4345200" cy="3894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cxnSp>
        <p:nvCxnSpPr>
          <p:cNvPr id="23" name="Gerader Verbinder 24">
            <a:extLst>
              <a:ext uri="{FF2B5EF4-FFF2-40B4-BE49-F238E27FC236}">
                <a16:creationId xmlns:a16="http://schemas.microsoft.com/office/drawing/2014/main" id="{AA59AECA-D4B8-C045-9C2D-F6E0F06CB062}"/>
              </a:ext>
            </a:extLst>
          </p:cNvPr>
          <p:cNvCxnSpPr>
            <a:cxnSpLocks/>
          </p:cNvCxnSpPr>
          <p:nvPr userDrawn="1"/>
        </p:nvCxnSpPr>
        <p:spPr>
          <a:xfrm rot="16200000">
            <a:off x="6288380" y="3137948"/>
            <a:ext cx="0" cy="176793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5187211" y="3112706"/>
            <a:ext cx="2202338" cy="179674"/>
          </a:xfrm>
        </p:spPr>
        <p:txBody>
          <a:bodyPr/>
          <a:lstStyle>
            <a:lvl1pPr algn="ctr">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25"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5187211" y="3381750"/>
            <a:ext cx="2202338" cy="167449"/>
          </a:xfrm>
        </p:spPr>
        <p:txBody>
          <a:bodyPr/>
          <a:lstStyle>
            <a:lvl1pPr algn="ctr">
              <a:defRPr sz="1100">
                <a:solidFill>
                  <a:schemeClr val="accent4"/>
                </a:solidFill>
              </a:defRPr>
            </a:lvl1pPr>
          </a:lstStyle>
          <a:p>
            <a:pPr lvl="0"/>
            <a:r>
              <a:rPr lang="en-GB" noProof="0" dirty="0" smtClean="0"/>
              <a:t>Position</a:t>
            </a:r>
            <a:endParaRPr lang="en-GB" noProof="0" dirty="0"/>
          </a:p>
        </p:txBody>
      </p:sp>
      <p:sp>
        <p:nvSpPr>
          <p:cNvPr id="26"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5187211" y="3634097"/>
            <a:ext cx="2202338" cy="171793"/>
          </a:xfr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100">
                <a:solidFill>
                  <a:schemeClr val="tx2"/>
                </a:solidFill>
              </a:defRPr>
            </a:lvl1pPr>
          </a:lstStyle>
          <a:p>
            <a:pPr lvl="0"/>
            <a:r>
              <a:rPr lang="en-GB" noProof="0" dirty="0" smtClean="0"/>
              <a:t>name.surname@nkf.ch</a:t>
            </a:r>
            <a:endParaRPr lang="en-GB" noProof="0" dirty="0"/>
          </a:p>
        </p:txBody>
      </p:sp>
      <p:sp>
        <p:nvSpPr>
          <p:cNvPr id="27" name="Textplatzhalter 21"/>
          <p:cNvSpPr>
            <a:spLocks noGrp="1"/>
          </p:cNvSpPr>
          <p:nvPr>
            <p:ph type="body" sz="quarter" idx="38" hasCustomPrompt="1"/>
          </p:nvPr>
        </p:nvSpPr>
        <p:spPr>
          <a:xfrm>
            <a:off x="4488180" y="4203682"/>
            <a:ext cx="3600400" cy="1748462"/>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28" name="Bildplatzhalter 10"/>
          <p:cNvSpPr>
            <a:spLocks noGrp="1"/>
          </p:cNvSpPr>
          <p:nvPr>
            <p:ph type="pic" sz="quarter" idx="40" hasCustomPrompt="1"/>
          </p:nvPr>
        </p:nvSpPr>
        <p:spPr>
          <a:xfrm>
            <a:off x="5496380" y="1444952"/>
            <a:ext cx="1584000" cy="1584000"/>
          </a:xfrm>
          <a:prstGeom prst="ellipse">
            <a:avLst/>
          </a:prstGeom>
        </p:spPr>
        <p:txBody>
          <a:bodyPr/>
          <a:lstStyle>
            <a:lvl1pPr algn="ctr">
              <a:defRPr sz="1000"/>
            </a:lvl1pPr>
          </a:lstStyle>
          <a:p>
            <a:r>
              <a:rPr lang="en-GB" noProof="0" dirty="0" smtClean="0"/>
              <a:t>Portrait Photo</a:t>
            </a:r>
            <a:endParaRPr lang="en-GB" noProof="0" dirty="0"/>
          </a:p>
        </p:txBody>
      </p:sp>
    </p:spTree>
    <p:extLst>
      <p:ext uri="{BB962C8B-B14F-4D97-AF65-F5344CB8AC3E}">
        <p14:creationId xmlns:p14="http://schemas.microsoft.com/office/powerpoint/2010/main" val="215546803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Team members_2 column_square images (horizontal)">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22" name="Rechteck 21"/>
          <p:cNvSpPr/>
          <p:nvPr userDrawn="1"/>
        </p:nvSpPr>
        <p:spPr>
          <a:xfrm>
            <a:off x="6719352" y="2269248"/>
            <a:ext cx="4345200" cy="3894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cxnSp>
        <p:nvCxnSpPr>
          <p:cNvPr id="23" name="Gerader Verbinder 24">
            <a:extLst>
              <a:ext uri="{FF2B5EF4-FFF2-40B4-BE49-F238E27FC236}">
                <a16:creationId xmlns:a16="http://schemas.microsoft.com/office/drawing/2014/main" id="{AA59AECA-D4B8-C045-9C2D-F6E0F06CB062}"/>
              </a:ext>
            </a:extLst>
          </p:cNvPr>
          <p:cNvCxnSpPr>
            <a:cxnSpLocks/>
          </p:cNvCxnSpPr>
          <p:nvPr userDrawn="1"/>
        </p:nvCxnSpPr>
        <p:spPr>
          <a:xfrm rot="16200000">
            <a:off x="8891952" y="3049090"/>
            <a:ext cx="0" cy="1767933"/>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platzhalter 10">
            <a:extLst>
              <a:ext uri="{FF2B5EF4-FFF2-40B4-BE49-F238E27FC236}">
                <a16:creationId xmlns:a16="http://schemas.microsoft.com/office/drawing/2014/main" id="{80D2B0AE-C262-4310-ACCF-6F2E7D9AC2BF}"/>
              </a:ext>
            </a:extLst>
          </p:cNvPr>
          <p:cNvSpPr>
            <a:spLocks noGrp="1"/>
          </p:cNvSpPr>
          <p:nvPr>
            <p:ph type="body" sz="quarter" idx="30" hasCustomPrompt="1"/>
          </p:nvPr>
        </p:nvSpPr>
        <p:spPr>
          <a:xfrm>
            <a:off x="7790783" y="3023848"/>
            <a:ext cx="2202338" cy="179674"/>
          </a:xfrm>
        </p:spPr>
        <p:txBody>
          <a:bodyPr/>
          <a:lstStyle>
            <a:lvl1pPr algn="ctr">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33" name="Textplatzhalter 10">
            <a:extLst>
              <a:ext uri="{FF2B5EF4-FFF2-40B4-BE49-F238E27FC236}">
                <a16:creationId xmlns:a16="http://schemas.microsoft.com/office/drawing/2014/main" id="{2903FDFD-CC53-46E0-9967-2B4905BBFBD8}"/>
              </a:ext>
            </a:extLst>
          </p:cNvPr>
          <p:cNvSpPr>
            <a:spLocks noGrp="1"/>
          </p:cNvSpPr>
          <p:nvPr>
            <p:ph type="body" sz="quarter" idx="31" hasCustomPrompt="1"/>
          </p:nvPr>
        </p:nvSpPr>
        <p:spPr>
          <a:xfrm>
            <a:off x="7790783" y="3292892"/>
            <a:ext cx="2202338" cy="167449"/>
          </a:xfrm>
        </p:spPr>
        <p:txBody>
          <a:bodyPr/>
          <a:lstStyle>
            <a:lvl1pPr algn="ctr">
              <a:defRPr sz="1100">
                <a:solidFill>
                  <a:schemeClr val="accent4"/>
                </a:solidFill>
              </a:defRPr>
            </a:lvl1pPr>
          </a:lstStyle>
          <a:p>
            <a:pPr lvl="0"/>
            <a:r>
              <a:rPr lang="en-GB" noProof="0" dirty="0" smtClean="0"/>
              <a:t>Position</a:t>
            </a:r>
            <a:endParaRPr lang="en-GB" noProof="0" dirty="0"/>
          </a:p>
        </p:txBody>
      </p:sp>
      <p:sp>
        <p:nvSpPr>
          <p:cNvPr id="34" name="Textplatzhalter 10">
            <a:extLst>
              <a:ext uri="{FF2B5EF4-FFF2-40B4-BE49-F238E27FC236}">
                <a16:creationId xmlns:a16="http://schemas.microsoft.com/office/drawing/2014/main" id="{4D4B222E-D54A-4EF6-B932-1FC0181879A6}"/>
              </a:ext>
            </a:extLst>
          </p:cNvPr>
          <p:cNvSpPr>
            <a:spLocks noGrp="1"/>
          </p:cNvSpPr>
          <p:nvPr>
            <p:ph type="body" sz="quarter" idx="32" hasCustomPrompt="1"/>
          </p:nvPr>
        </p:nvSpPr>
        <p:spPr>
          <a:xfrm>
            <a:off x="7790783" y="3545239"/>
            <a:ext cx="2202338" cy="171793"/>
          </a:xfrm>
        </p:spPr>
        <p:txBody>
          <a:bodyPr/>
          <a:lstStyle>
            <a:lvl1pPr algn="ctr">
              <a:defRPr sz="1100">
                <a:solidFill>
                  <a:schemeClr val="tx2"/>
                </a:solidFill>
              </a:defRPr>
            </a:lvl1pPr>
          </a:lstStyle>
          <a:p>
            <a:pPr lvl="0"/>
            <a:r>
              <a:rPr lang="en-GB" noProof="0" dirty="0" smtClean="0"/>
              <a:t>name.surname@nkf.ch</a:t>
            </a:r>
            <a:endParaRPr lang="en-GB" noProof="0" dirty="0"/>
          </a:p>
        </p:txBody>
      </p:sp>
      <p:sp>
        <p:nvSpPr>
          <p:cNvPr id="35" name="Textplatzhalter 21"/>
          <p:cNvSpPr>
            <a:spLocks noGrp="1"/>
          </p:cNvSpPr>
          <p:nvPr>
            <p:ph type="body" sz="quarter" idx="33" hasCustomPrompt="1"/>
          </p:nvPr>
        </p:nvSpPr>
        <p:spPr>
          <a:xfrm>
            <a:off x="7091752" y="4114824"/>
            <a:ext cx="3600400" cy="1748462"/>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6" name="Rechteck 35"/>
          <p:cNvSpPr/>
          <p:nvPr userDrawn="1"/>
        </p:nvSpPr>
        <p:spPr>
          <a:xfrm>
            <a:off x="1487488" y="2269248"/>
            <a:ext cx="4345757" cy="3894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cxnSp>
        <p:nvCxnSpPr>
          <p:cNvPr id="37" name="Gerader Verbinder 24">
            <a:extLst>
              <a:ext uri="{FF2B5EF4-FFF2-40B4-BE49-F238E27FC236}">
                <a16:creationId xmlns:a16="http://schemas.microsoft.com/office/drawing/2014/main" id="{AA59AECA-D4B8-C045-9C2D-F6E0F06CB062}"/>
              </a:ext>
            </a:extLst>
          </p:cNvPr>
          <p:cNvCxnSpPr>
            <a:cxnSpLocks/>
          </p:cNvCxnSpPr>
          <p:nvPr userDrawn="1"/>
        </p:nvCxnSpPr>
        <p:spPr>
          <a:xfrm rot="16200000">
            <a:off x="3667421" y="3049090"/>
            <a:ext cx="0" cy="1767933"/>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2566252" y="3023848"/>
            <a:ext cx="2202338" cy="179674"/>
          </a:xfrm>
        </p:spPr>
        <p:txBody>
          <a:bodyPr/>
          <a:lstStyle>
            <a:lvl1pPr algn="ctr">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39"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2566252" y="3292892"/>
            <a:ext cx="2202338" cy="167449"/>
          </a:xfrm>
        </p:spPr>
        <p:txBody>
          <a:bodyPr/>
          <a:lstStyle>
            <a:lvl1pPr algn="ctr">
              <a:defRPr sz="1100">
                <a:solidFill>
                  <a:schemeClr val="accent4"/>
                </a:solidFill>
              </a:defRPr>
            </a:lvl1pPr>
          </a:lstStyle>
          <a:p>
            <a:pPr lvl="0"/>
            <a:r>
              <a:rPr lang="en-GB" noProof="0" dirty="0" smtClean="0"/>
              <a:t>Position</a:t>
            </a:r>
            <a:endParaRPr lang="en-GB" noProof="0" dirty="0"/>
          </a:p>
        </p:txBody>
      </p:sp>
      <p:sp>
        <p:nvSpPr>
          <p:cNvPr id="40"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2566252" y="3545239"/>
            <a:ext cx="2202338" cy="171793"/>
          </a:xfrm>
        </p:spPr>
        <p:txBody>
          <a:bodyPr/>
          <a:lstStyle>
            <a:lvl1pPr algn="ctr">
              <a:defRPr sz="1100">
                <a:solidFill>
                  <a:schemeClr val="tx2"/>
                </a:solidFill>
              </a:defRPr>
            </a:lvl1pPr>
          </a:lstStyle>
          <a:p>
            <a:pPr lvl="0"/>
            <a:r>
              <a:rPr lang="en-GB" noProof="0" dirty="0" smtClean="0"/>
              <a:t>name.surname@nkf.ch</a:t>
            </a:r>
            <a:endParaRPr lang="en-GB" noProof="0" dirty="0"/>
          </a:p>
        </p:txBody>
      </p:sp>
      <p:sp>
        <p:nvSpPr>
          <p:cNvPr id="41" name="Textplatzhalter 21"/>
          <p:cNvSpPr>
            <a:spLocks noGrp="1"/>
          </p:cNvSpPr>
          <p:nvPr>
            <p:ph type="body" sz="quarter" idx="38" hasCustomPrompt="1"/>
          </p:nvPr>
        </p:nvSpPr>
        <p:spPr>
          <a:xfrm>
            <a:off x="1867221" y="4114824"/>
            <a:ext cx="3600400" cy="1748462"/>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47" name="Bildplatzhalter 10"/>
          <p:cNvSpPr>
            <a:spLocks noGrp="1"/>
          </p:cNvSpPr>
          <p:nvPr>
            <p:ph type="pic" sz="quarter" idx="34" hasCustomPrompt="1"/>
          </p:nvPr>
        </p:nvSpPr>
        <p:spPr>
          <a:xfrm>
            <a:off x="3012042" y="1289988"/>
            <a:ext cx="1310759" cy="1642179"/>
          </a:xfrm>
          <a:prstGeom prst="rect">
            <a:avLst/>
          </a:prstGeo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GB" noProof="0" dirty="0" smtClean="0"/>
              <a:t>Portrait Photo</a:t>
            </a:r>
          </a:p>
        </p:txBody>
      </p:sp>
      <p:sp>
        <p:nvSpPr>
          <p:cNvPr id="48" name="Bildplatzhalter 10"/>
          <p:cNvSpPr>
            <a:spLocks noGrp="1"/>
          </p:cNvSpPr>
          <p:nvPr>
            <p:ph type="pic" sz="quarter" idx="42" hasCustomPrompt="1"/>
          </p:nvPr>
        </p:nvSpPr>
        <p:spPr>
          <a:xfrm>
            <a:off x="8236573" y="1287380"/>
            <a:ext cx="1310759" cy="1642179"/>
          </a:xfrm>
          <a:prstGeom prst="rect">
            <a:avLst/>
          </a:prstGeo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GB" noProof="0" dirty="0" smtClean="0"/>
              <a:t>Portrait Photo</a:t>
            </a:r>
          </a:p>
        </p:txBody>
      </p:sp>
    </p:spTree>
    <p:extLst>
      <p:ext uri="{BB962C8B-B14F-4D97-AF65-F5344CB8AC3E}">
        <p14:creationId xmlns:p14="http://schemas.microsoft.com/office/powerpoint/2010/main" val="3315135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1_Team members_1 column_square image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Rechteck 14"/>
          <p:cNvSpPr/>
          <p:nvPr userDrawn="1"/>
        </p:nvSpPr>
        <p:spPr>
          <a:xfrm>
            <a:off x="3923122" y="2269248"/>
            <a:ext cx="4345757" cy="38943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00" dirty="0">
              <a:solidFill>
                <a:schemeClr val="accent6">
                  <a:lumMod val="20000"/>
                  <a:lumOff val="80000"/>
                </a:schemeClr>
              </a:solidFill>
              <a:latin typeface="Arial" panose="020B0604020202020204" pitchFamily="34" charset="0"/>
            </a:endParaRPr>
          </a:p>
        </p:txBody>
      </p:sp>
      <p:cxnSp>
        <p:nvCxnSpPr>
          <p:cNvPr id="23" name="Gerader Verbinder 24">
            <a:extLst>
              <a:ext uri="{FF2B5EF4-FFF2-40B4-BE49-F238E27FC236}">
                <a16:creationId xmlns:a16="http://schemas.microsoft.com/office/drawing/2014/main" id="{AA59AECA-D4B8-C045-9C2D-F6E0F06CB062}"/>
              </a:ext>
            </a:extLst>
          </p:cNvPr>
          <p:cNvCxnSpPr>
            <a:cxnSpLocks/>
          </p:cNvCxnSpPr>
          <p:nvPr userDrawn="1"/>
        </p:nvCxnSpPr>
        <p:spPr>
          <a:xfrm rot="16200000">
            <a:off x="6096000" y="3049090"/>
            <a:ext cx="0" cy="1767933"/>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4994831" y="3023848"/>
            <a:ext cx="2202338" cy="179674"/>
          </a:xfrm>
        </p:spPr>
        <p:txBody>
          <a:bodyPr/>
          <a:lstStyle>
            <a:lvl1pPr algn="ctr">
              <a:defRPr lang="de-DE" sz="11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25"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4994831" y="3292892"/>
            <a:ext cx="2202338" cy="167449"/>
          </a:xfrm>
        </p:spPr>
        <p:txBody>
          <a:bodyPr/>
          <a:lstStyle>
            <a:lvl1pPr algn="ctr">
              <a:defRPr sz="1100">
                <a:solidFill>
                  <a:schemeClr val="accent4"/>
                </a:solidFill>
              </a:defRPr>
            </a:lvl1pPr>
          </a:lstStyle>
          <a:p>
            <a:pPr lvl="0"/>
            <a:r>
              <a:rPr lang="en-GB" noProof="0" dirty="0" smtClean="0"/>
              <a:t>Position</a:t>
            </a:r>
            <a:endParaRPr lang="en-GB" noProof="0" dirty="0"/>
          </a:p>
        </p:txBody>
      </p:sp>
      <p:sp>
        <p:nvSpPr>
          <p:cNvPr id="26"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4994831" y="3545239"/>
            <a:ext cx="2202338" cy="171793"/>
          </a:xfrm>
        </p:spPr>
        <p:txBody>
          <a:bodyPr/>
          <a:lstStyle>
            <a:lvl1pPr algn="ctr">
              <a:defRPr sz="1100">
                <a:solidFill>
                  <a:schemeClr val="tx2"/>
                </a:solidFill>
              </a:defRPr>
            </a:lvl1pPr>
          </a:lstStyle>
          <a:p>
            <a:pPr lvl="0"/>
            <a:r>
              <a:rPr lang="en-GB" noProof="0" dirty="0" smtClean="0"/>
              <a:t>name.surname@nkf.ch</a:t>
            </a:r>
            <a:endParaRPr lang="en-GB" noProof="0" dirty="0"/>
          </a:p>
        </p:txBody>
      </p:sp>
      <p:sp>
        <p:nvSpPr>
          <p:cNvPr id="27" name="Textplatzhalter 21"/>
          <p:cNvSpPr>
            <a:spLocks noGrp="1"/>
          </p:cNvSpPr>
          <p:nvPr>
            <p:ph type="body" sz="quarter" idx="38" hasCustomPrompt="1"/>
          </p:nvPr>
        </p:nvSpPr>
        <p:spPr>
          <a:xfrm>
            <a:off x="4295800" y="4114824"/>
            <a:ext cx="3600400" cy="1748462"/>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28" name="Bildplatzhalter 10"/>
          <p:cNvSpPr>
            <a:spLocks noGrp="1"/>
          </p:cNvSpPr>
          <p:nvPr>
            <p:ph type="pic" sz="quarter" idx="34" hasCustomPrompt="1"/>
          </p:nvPr>
        </p:nvSpPr>
        <p:spPr>
          <a:xfrm>
            <a:off x="5440621" y="1289988"/>
            <a:ext cx="1310759" cy="1642179"/>
          </a:xfrm>
          <a:prstGeom prst="rect">
            <a:avLst/>
          </a:prstGeo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GB" noProof="0" dirty="0" smtClean="0"/>
              <a:t>Portrait Photo</a:t>
            </a:r>
          </a:p>
        </p:txBody>
      </p:sp>
    </p:spTree>
    <p:extLst>
      <p:ext uri="{BB962C8B-B14F-4D97-AF65-F5344CB8AC3E}">
        <p14:creationId xmlns:p14="http://schemas.microsoft.com/office/powerpoint/2010/main" val="18200527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eam member_with logos left_1p">
    <p:spTree>
      <p:nvGrpSpPr>
        <p:cNvPr id="1" name=""/>
        <p:cNvGrpSpPr/>
        <p:nvPr/>
      </p:nvGrpSpPr>
      <p:grpSpPr>
        <a:xfrm>
          <a:off x="0" y="0"/>
          <a:ext cx="0" cy="0"/>
          <a:chOff x="0" y="0"/>
          <a:chExt cx="0" cy="0"/>
        </a:xfrm>
      </p:grpSpPr>
      <p:sp>
        <p:nvSpPr>
          <p:cNvPr id="7" name="Textplatzhalter 6"/>
          <p:cNvSpPr>
            <a:spLocks noGrp="1"/>
          </p:cNvSpPr>
          <p:nvPr>
            <p:ph type="body" sz="quarter" idx="42" hasCustomPrompt="1"/>
          </p:nvPr>
        </p:nvSpPr>
        <p:spPr>
          <a:xfrm>
            <a:off x="3503712" y="1379538"/>
            <a:ext cx="7746179" cy="4818054"/>
          </a:xfrm>
          <a:noFill/>
        </p:spPr>
        <p:txBody>
          <a:bodyPr lIns="0" tIns="0" rIns="180000" bIns="108000"/>
          <a:lstStyle>
            <a:lvl1pPr>
              <a:defRPr sz="1200"/>
            </a:lvl1pPr>
            <a:lvl2pPr>
              <a:defRPr sz="1200"/>
            </a:lvl2pPr>
            <a:lvl3pPr>
              <a:defRPr sz="1200"/>
            </a:lvl3pPr>
            <a:lvl4pPr>
              <a:defRPr sz="1200"/>
            </a:lvl4pPr>
            <a:lvl5pPr>
              <a:defRPr sz="1200"/>
            </a:lvl5pPr>
          </a:lstStyle>
          <a:p>
            <a:pPr lvl="0"/>
            <a:r>
              <a:rPr lang="en-GB" noProof="0" dirty="0" smtClean="0"/>
              <a:t>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6" name="Bildplatzhalter 10"/>
          <p:cNvSpPr>
            <a:spLocks noGrp="1"/>
          </p:cNvSpPr>
          <p:nvPr>
            <p:ph type="pic" sz="quarter" idx="41" hasCustomPrompt="1"/>
          </p:nvPr>
        </p:nvSpPr>
        <p:spPr>
          <a:xfrm>
            <a:off x="947929" y="4327710"/>
            <a:ext cx="2086948" cy="720000"/>
          </a:xfrm>
          <a:prstGeom prst="rect">
            <a:avLst/>
          </a:prstGeom>
        </p:spPr>
        <p:txBody>
          <a:bodyPr/>
          <a:lstStyle>
            <a:lvl1pPr algn="ctr">
              <a:defRPr sz="1000" baseline="0"/>
            </a:lvl1pPr>
          </a:lstStyle>
          <a:p>
            <a:r>
              <a:rPr lang="de-CH" dirty="0" smtClean="0"/>
              <a:t>Rankings/Awards Logo</a:t>
            </a:r>
            <a:endParaRPr lang="de-CH" dirty="0"/>
          </a:p>
        </p:txBody>
      </p:sp>
      <p:sp>
        <p:nvSpPr>
          <p:cNvPr id="19"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719404" y="3466691"/>
            <a:ext cx="2544000" cy="206476"/>
          </a:xfrm>
        </p:spPr>
        <p:txBody>
          <a:bodyPr/>
          <a:lstStyle>
            <a:lvl1pPr algn="ctr">
              <a:defRPr lang="de-DE" sz="12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Surname</a:t>
            </a:r>
            <a:endParaRPr lang="de-DE" dirty="0"/>
          </a:p>
        </p:txBody>
      </p:sp>
      <p:sp>
        <p:nvSpPr>
          <p:cNvPr id="20"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719403" y="3728025"/>
            <a:ext cx="2544000" cy="205200"/>
          </a:xfrm>
        </p:spPr>
        <p:txBody>
          <a:bodyPr/>
          <a:lstStyle>
            <a:lvl1pPr algn="ctr">
              <a:defRPr sz="1200">
                <a:solidFill>
                  <a:schemeClr val="accent4"/>
                </a:solidFill>
              </a:defRPr>
            </a:lvl1pPr>
          </a:lstStyle>
          <a:p>
            <a:pPr lvl="0"/>
            <a:r>
              <a:rPr lang="en-GB" noProof="0" dirty="0" smtClean="0"/>
              <a:t>Position</a:t>
            </a:r>
            <a:endParaRPr lang="en-GB" noProof="0" dirty="0"/>
          </a:p>
        </p:txBody>
      </p:sp>
      <p:sp>
        <p:nvSpPr>
          <p:cNvPr id="21"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719403" y="3988084"/>
            <a:ext cx="2544000" cy="205200"/>
          </a:xfrm>
        </p:spPr>
        <p:txBody>
          <a:bodyPr/>
          <a:lstStyle>
            <a:lvl1pPr algn="ctr">
              <a:defRPr sz="1200">
                <a:solidFill>
                  <a:schemeClr val="tx2"/>
                </a:solidFill>
              </a:defRPr>
            </a:lvl1pPr>
          </a:lstStyle>
          <a:p>
            <a:pPr lvl="0"/>
            <a:r>
              <a:rPr lang="en-GB" noProof="0" dirty="0" smtClean="0"/>
              <a:t>name.surname@nkf.ch</a:t>
            </a:r>
          </a:p>
        </p:txBody>
      </p:sp>
      <p:sp>
        <p:nvSpPr>
          <p:cNvPr id="2" name="Titel 1"/>
          <p:cNvSpPr>
            <a:spLocks noGrp="1"/>
          </p:cNvSpPr>
          <p:nvPr>
            <p:ph type="title" hasCustomPrompt="1"/>
          </p:nvPr>
        </p:nvSpPr>
        <p:spPr>
          <a:xfrm>
            <a:off x="943200" y="581892"/>
            <a:ext cx="10306691" cy="504700"/>
          </a:xfrm>
        </p:spPr>
        <p:txBody>
          <a:bodyPr/>
          <a:lstStyle>
            <a:lvl1pPr algn="l">
              <a:defRPr/>
            </a:lvl1pPr>
          </a:lstStyle>
          <a:p>
            <a:r>
              <a:rPr lang="en-GB" noProof="0" dirty="0" smtClean="0"/>
              <a:t>Your NKF Team</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de-CH" dirty="0" smtClean="0"/>
              <a:t>Footer</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4" name="Bildplatzhalter 10"/>
          <p:cNvSpPr>
            <a:spLocks noGrp="1"/>
          </p:cNvSpPr>
          <p:nvPr>
            <p:ph type="pic" sz="quarter" idx="39" hasCustomPrompt="1"/>
          </p:nvPr>
        </p:nvSpPr>
        <p:spPr>
          <a:xfrm>
            <a:off x="947929" y="5157192"/>
            <a:ext cx="960000" cy="720000"/>
          </a:xfrm>
          <a:prstGeom prst="rect">
            <a:avLst/>
          </a:prstGeom>
        </p:spPr>
        <p:txBody>
          <a:bodyPr/>
          <a:lstStyle>
            <a:lvl1pPr algn="ctr">
              <a:defRPr sz="1000"/>
            </a:lvl1pPr>
          </a:lstStyle>
          <a:p>
            <a:r>
              <a:rPr lang="de-CH" dirty="0" smtClean="0"/>
              <a:t>Rankings/</a:t>
            </a:r>
            <a:br>
              <a:rPr lang="de-CH" dirty="0" smtClean="0"/>
            </a:br>
            <a:r>
              <a:rPr lang="de-CH" dirty="0" smtClean="0"/>
              <a:t>Awards Logo</a:t>
            </a:r>
            <a:endParaRPr lang="de-CH" dirty="0"/>
          </a:p>
        </p:txBody>
      </p:sp>
      <p:sp>
        <p:nvSpPr>
          <p:cNvPr id="25" name="Bildplatzhalter 10"/>
          <p:cNvSpPr>
            <a:spLocks noGrp="1"/>
          </p:cNvSpPr>
          <p:nvPr>
            <p:ph type="pic" sz="quarter" idx="40" hasCustomPrompt="1"/>
          </p:nvPr>
        </p:nvSpPr>
        <p:spPr>
          <a:xfrm>
            <a:off x="2074877" y="5157192"/>
            <a:ext cx="960000" cy="1040400"/>
          </a:xfrm>
          <a:prstGeom prst="rect">
            <a:avLst/>
          </a:prstGeom>
        </p:spPr>
        <p:txBody>
          <a:bodyPr/>
          <a:lstStyle>
            <a:lvl1pPr algn="ctr">
              <a:defRPr sz="1000"/>
            </a:lvl1pPr>
          </a:lstStyle>
          <a:p>
            <a:r>
              <a:rPr lang="de-CH" dirty="0" smtClean="0"/>
              <a:t>Rankings/</a:t>
            </a:r>
            <a:br>
              <a:rPr lang="de-CH" dirty="0" smtClean="0"/>
            </a:br>
            <a:r>
              <a:rPr lang="de-CH" dirty="0" smtClean="0"/>
              <a:t>Awards Logo</a:t>
            </a:r>
            <a:endParaRPr lang="de-CH" dirty="0"/>
          </a:p>
        </p:txBody>
      </p:sp>
      <p:sp>
        <p:nvSpPr>
          <p:cNvPr id="16" name="Bildplatzhalter 10"/>
          <p:cNvSpPr>
            <a:spLocks noGrp="1"/>
          </p:cNvSpPr>
          <p:nvPr>
            <p:ph type="pic" sz="quarter" idx="34" hasCustomPrompt="1"/>
          </p:nvPr>
        </p:nvSpPr>
        <p:spPr>
          <a:xfrm>
            <a:off x="1215831" y="1378800"/>
            <a:ext cx="1551145" cy="1943345"/>
          </a:xfrm>
          <a:prstGeom prst="rect">
            <a:avLst/>
          </a:prstGeom>
        </p:spPr>
        <p:txBody>
          <a:bodyPr/>
          <a:lstStyle>
            <a:lvl1pPr algn="ctr">
              <a:defRPr sz="1000"/>
            </a:lvl1pPr>
          </a:lstStyle>
          <a:p>
            <a:r>
              <a:rPr lang="en-GB" noProof="0" dirty="0" smtClean="0"/>
              <a:t>Portrait Photo</a:t>
            </a:r>
            <a:endParaRPr lang="en-GB" noProof="0" dirty="0"/>
          </a:p>
        </p:txBody>
      </p:sp>
    </p:spTree>
    <p:extLst>
      <p:ext uri="{BB962C8B-B14F-4D97-AF65-F5344CB8AC3E}">
        <p14:creationId xmlns:p14="http://schemas.microsoft.com/office/powerpoint/2010/main" val="101946989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Team member_with logos left_1p_grey box">
    <p:spTree>
      <p:nvGrpSpPr>
        <p:cNvPr id="1" name=""/>
        <p:cNvGrpSpPr/>
        <p:nvPr/>
      </p:nvGrpSpPr>
      <p:grpSpPr>
        <a:xfrm>
          <a:off x="0" y="0"/>
          <a:ext cx="0" cy="0"/>
          <a:chOff x="0" y="0"/>
          <a:chExt cx="0" cy="0"/>
        </a:xfrm>
      </p:grpSpPr>
      <p:sp>
        <p:nvSpPr>
          <p:cNvPr id="7" name="Textplatzhalter 6"/>
          <p:cNvSpPr>
            <a:spLocks noGrp="1"/>
          </p:cNvSpPr>
          <p:nvPr>
            <p:ph type="body" sz="quarter" idx="42" hasCustomPrompt="1"/>
          </p:nvPr>
        </p:nvSpPr>
        <p:spPr>
          <a:xfrm>
            <a:off x="3502801" y="1379538"/>
            <a:ext cx="7747090" cy="4818054"/>
          </a:xfrm>
          <a:solidFill>
            <a:srgbClr val="F1F1F0"/>
          </a:solidFill>
        </p:spPr>
        <p:txBody>
          <a:bodyPr lIns="180000" tIns="108000" rIns="180000" bIns="108000"/>
          <a:lstStyle>
            <a:lvl1pPr>
              <a:defRPr sz="1200"/>
            </a:lvl1pPr>
            <a:lvl2pPr>
              <a:defRPr sz="1200"/>
            </a:lvl2pPr>
            <a:lvl3pPr>
              <a:defRPr sz="1200"/>
            </a:lvl3pPr>
            <a:lvl4pPr>
              <a:defRPr sz="1200"/>
            </a:lvl4pPr>
            <a:lvl5pPr>
              <a:defRPr sz="1200"/>
            </a:lvl5pPr>
          </a:lstStyle>
          <a:p>
            <a:pPr lvl="0"/>
            <a:r>
              <a:rPr lang="en-GB" noProof="0" dirty="0" smtClean="0"/>
              <a:t>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 name="Titel 1"/>
          <p:cNvSpPr>
            <a:spLocks noGrp="1"/>
          </p:cNvSpPr>
          <p:nvPr>
            <p:ph type="title" hasCustomPrompt="1"/>
          </p:nvPr>
        </p:nvSpPr>
        <p:spPr>
          <a:xfrm>
            <a:off x="943200" y="581892"/>
            <a:ext cx="10306691" cy="504700"/>
          </a:xfrm>
        </p:spPr>
        <p:txBody>
          <a:bodyPr/>
          <a:lstStyle>
            <a:lvl1pPr algn="l">
              <a:defRPr/>
            </a:lvl1pPr>
          </a:lstStyle>
          <a:p>
            <a:r>
              <a:rPr lang="en-GB" noProof="0" dirty="0" smtClean="0"/>
              <a:t>Your NKF Team</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8" name="Bildplatzhalter 10"/>
          <p:cNvSpPr>
            <a:spLocks noGrp="1"/>
          </p:cNvSpPr>
          <p:nvPr>
            <p:ph type="pic" sz="quarter" idx="41" hasCustomPrompt="1"/>
          </p:nvPr>
        </p:nvSpPr>
        <p:spPr>
          <a:xfrm>
            <a:off x="947929" y="4327710"/>
            <a:ext cx="2086948" cy="720000"/>
          </a:xfrm>
          <a:prstGeom prst="rect">
            <a:avLst/>
          </a:prstGeom>
        </p:spPr>
        <p:txBody>
          <a:bodyPr/>
          <a:lstStyle>
            <a:lvl1pPr algn="ctr">
              <a:defRPr sz="1000" baseline="0"/>
            </a:lvl1pPr>
          </a:lstStyle>
          <a:p>
            <a:r>
              <a:rPr lang="de-CH" dirty="0" smtClean="0"/>
              <a:t>Rankings/Awards Logo</a:t>
            </a:r>
            <a:endParaRPr lang="de-CH" dirty="0"/>
          </a:p>
        </p:txBody>
      </p:sp>
      <p:sp>
        <p:nvSpPr>
          <p:cNvPr id="19"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719404" y="3466691"/>
            <a:ext cx="2544000" cy="206476"/>
          </a:xfrm>
        </p:spPr>
        <p:txBody>
          <a:bodyPr/>
          <a:lstStyle>
            <a:lvl1pPr algn="ctr">
              <a:defRPr lang="de-DE" sz="12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Surname</a:t>
            </a:r>
            <a:endParaRPr lang="de-DE" dirty="0"/>
          </a:p>
        </p:txBody>
      </p:sp>
      <p:sp>
        <p:nvSpPr>
          <p:cNvPr id="20"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719403" y="3728025"/>
            <a:ext cx="2544000" cy="205200"/>
          </a:xfrm>
        </p:spPr>
        <p:txBody>
          <a:bodyPr/>
          <a:lstStyle>
            <a:lvl1pPr algn="ctr">
              <a:defRPr sz="1200">
                <a:solidFill>
                  <a:schemeClr val="accent4"/>
                </a:solidFill>
              </a:defRPr>
            </a:lvl1pPr>
          </a:lstStyle>
          <a:p>
            <a:pPr lvl="0"/>
            <a:r>
              <a:rPr lang="de-CH" dirty="0" smtClean="0"/>
              <a:t>Position</a:t>
            </a:r>
            <a:endParaRPr lang="de-DE" dirty="0"/>
          </a:p>
        </p:txBody>
      </p:sp>
      <p:sp>
        <p:nvSpPr>
          <p:cNvPr id="23"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719403" y="3988084"/>
            <a:ext cx="2544000" cy="205200"/>
          </a:xfrm>
        </p:spPr>
        <p:txBody>
          <a:bodyPr/>
          <a:lstStyle>
            <a:lvl1pPr algn="ctr">
              <a:defRPr sz="1200">
                <a:solidFill>
                  <a:schemeClr val="tx2"/>
                </a:solidFill>
              </a:defRPr>
            </a:lvl1pPr>
          </a:lstStyle>
          <a:p>
            <a:pPr lvl="0"/>
            <a:r>
              <a:rPr lang="en-GB" noProof="0" dirty="0" smtClean="0"/>
              <a:t>name.surname@nkf.ch</a:t>
            </a:r>
          </a:p>
        </p:txBody>
      </p:sp>
      <p:sp>
        <p:nvSpPr>
          <p:cNvPr id="27" name="Bildplatzhalter 10"/>
          <p:cNvSpPr>
            <a:spLocks noGrp="1"/>
          </p:cNvSpPr>
          <p:nvPr>
            <p:ph type="pic" sz="quarter" idx="39" hasCustomPrompt="1"/>
          </p:nvPr>
        </p:nvSpPr>
        <p:spPr>
          <a:xfrm>
            <a:off x="947929" y="5157192"/>
            <a:ext cx="960000" cy="720000"/>
          </a:xfrm>
          <a:prstGeom prst="rect">
            <a:avLst/>
          </a:prstGeom>
        </p:spPr>
        <p:txBody>
          <a:bodyPr/>
          <a:lstStyle>
            <a:lvl1pPr algn="ctr">
              <a:defRPr sz="1000"/>
            </a:lvl1pPr>
          </a:lstStyle>
          <a:p>
            <a:r>
              <a:rPr lang="de-CH" dirty="0" smtClean="0"/>
              <a:t>Rankings/</a:t>
            </a:r>
            <a:br>
              <a:rPr lang="de-CH" dirty="0" smtClean="0"/>
            </a:br>
            <a:r>
              <a:rPr lang="de-CH" dirty="0" smtClean="0"/>
              <a:t>Awards Logo</a:t>
            </a:r>
            <a:endParaRPr lang="de-CH" dirty="0"/>
          </a:p>
        </p:txBody>
      </p:sp>
      <p:sp>
        <p:nvSpPr>
          <p:cNvPr id="28" name="Bildplatzhalter 10"/>
          <p:cNvSpPr>
            <a:spLocks noGrp="1"/>
          </p:cNvSpPr>
          <p:nvPr>
            <p:ph type="pic" sz="quarter" idx="40" hasCustomPrompt="1"/>
          </p:nvPr>
        </p:nvSpPr>
        <p:spPr>
          <a:xfrm>
            <a:off x="2074877" y="5157192"/>
            <a:ext cx="960000" cy="1040400"/>
          </a:xfrm>
          <a:prstGeom prst="rect">
            <a:avLst/>
          </a:prstGeom>
        </p:spPr>
        <p:txBody>
          <a:bodyPr/>
          <a:lstStyle>
            <a:lvl1pPr algn="ctr">
              <a:defRPr sz="1000"/>
            </a:lvl1pPr>
          </a:lstStyle>
          <a:p>
            <a:r>
              <a:rPr lang="de-CH" dirty="0" smtClean="0"/>
              <a:t>Rankings/</a:t>
            </a:r>
            <a:br>
              <a:rPr lang="de-CH" dirty="0" smtClean="0"/>
            </a:br>
            <a:r>
              <a:rPr lang="de-CH" dirty="0" smtClean="0"/>
              <a:t>Awards Logo</a:t>
            </a:r>
            <a:endParaRPr lang="de-CH" dirty="0"/>
          </a:p>
        </p:txBody>
      </p:sp>
      <p:sp>
        <p:nvSpPr>
          <p:cNvPr id="29" name="Bildplatzhalter 10"/>
          <p:cNvSpPr>
            <a:spLocks noGrp="1"/>
          </p:cNvSpPr>
          <p:nvPr>
            <p:ph type="pic" sz="quarter" idx="34" hasCustomPrompt="1"/>
          </p:nvPr>
        </p:nvSpPr>
        <p:spPr>
          <a:xfrm>
            <a:off x="1215831" y="1378800"/>
            <a:ext cx="1551145" cy="1943345"/>
          </a:xfrm>
          <a:prstGeom prst="rect">
            <a:avLst/>
          </a:prstGeom>
        </p:spPr>
        <p:txBody>
          <a:bodyPr/>
          <a:lstStyle>
            <a:lvl1pPr algn="ctr">
              <a:defRPr sz="1000"/>
            </a:lvl1pPr>
          </a:lstStyle>
          <a:p>
            <a:r>
              <a:rPr lang="en-GB" noProof="0" dirty="0" smtClean="0"/>
              <a:t>Portrait Photo</a:t>
            </a:r>
            <a:endParaRPr lang="en-GB" noProof="0" dirty="0"/>
          </a:p>
        </p:txBody>
      </p:sp>
    </p:spTree>
    <p:extLst>
      <p:ext uri="{BB962C8B-B14F-4D97-AF65-F5344CB8AC3E}">
        <p14:creationId xmlns:p14="http://schemas.microsoft.com/office/powerpoint/2010/main" val="5364212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eam member_with logos below_1p">
    <p:spTree>
      <p:nvGrpSpPr>
        <p:cNvPr id="1" name=""/>
        <p:cNvGrpSpPr/>
        <p:nvPr/>
      </p:nvGrpSpPr>
      <p:grpSpPr>
        <a:xfrm>
          <a:off x="0" y="0"/>
          <a:ext cx="0" cy="0"/>
          <a:chOff x="0" y="0"/>
          <a:chExt cx="0" cy="0"/>
        </a:xfrm>
      </p:grpSpPr>
      <p:sp>
        <p:nvSpPr>
          <p:cNvPr id="34" name="Bildplatzhalter 10"/>
          <p:cNvSpPr>
            <a:spLocks noGrp="1"/>
          </p:cNvSpPr>
          <p:nvPr>
            <p:ph type="pic" sz="quarter" idx="43" hasCustomPrompt="1"/>
          </p:nvPr>
        </p:nvSpPr>
        <p:spPr>
          <a:xfrm>
            <a:off x="3503712" y="5147868"/>
            <a:ext cx="1516800" cy="954000"/>
          </a:xfrm>
          <a:prstGeom prst="rect">
            <a:avLst/>
          </a:prstGeom>
        </p:spPr>
        <p:txBody>
          <a:bodyPr/>
          <a:lstStyle>
            <a:lvl1pPr algn="l">
              <a:defRPr sz="1000"/>
            </a:lvl1pPr>
          </a:lstStyle>
          <a:p>
            <a:r>
              <a:rPr lang="de-CH" dirty="0" smtClean="0"/>
              <a:t>Rankings/Awards Logo</a:t>
            </a:r>
          </a:p>
        </p:txBody>
      </p:sp>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de-CH" dirty="0" smtClean="0"/>
              <a:t>Footer</a:t>
            </a:r>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35" name="Bildplatzhalter 10"/>
          <p:cNvSpPr>
            <a:spLocks noGrp="1"/>
          </p:cNvSpPr>
          <p:nvPr>
            <p:ph type="pic" sz="quarter" idx="44" hasCustomPrompt="1"/>
          </p:nvPr>
        </p:nvSpPr>
        <p:spPr>
          <a:xfrm>
            <a:off x="5288303" y="5147868"/>
            <a:ext cx="960000" cy="1040400"/>
          </a:xfrm>
          <a:prstGeom prst="rect">
            <a:avLst/>
          </a:prstGeom>
        </p:spPr>
        <p:txBody>
          <a:bodyPr/>
          <a:lstStyle>
            <a:lvl1pPr>
              <a:defRPr sz="1000"/>
            </a:lvl1pPr>
          </a:lstStyle>
          <a:p>
            <a:r>
              <a:rPr lang="de-CH" dirty="0" smtClean="0"/>
              <a:t>Rankings/</a:t>
            </a:r>
            <a:br>
              <a:rPr lang="de-CH" dirty="0" smtClean="0"/>
            </a:br>
            <a:r>
              <a:rPr lang="de-CH" dirty="0" smtClean="0"/>
              <a:t>Awards Logo</a:t>
            </a:r>
          </a:p>
        </p:txBody>
      </p:sp>
      <p:sp>
        <p:nvSpPr>
          <p:cNvPr id="36" name="Bildplatzhalter 10"/>
          <p:cNvSpPr>
            <a:spLocks noGrp="1"/>
          </p:cNvSpPr>
          <p:nvPr>
            <p:ph type="pic" sz="quarter" idx="45" hasCustomPrompt="1"/>
          </p:nvPr>
        </p:nvSpPr>
        <p:spPr>
          <a:xfrm>
            <a:off x="7743885" y="5147868"/>
            <a:ext cx="1737600" cy="712800"/>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Rankings/Awards Logo</a:t>
            </a:r>
          </a:p>
          <a:p>
            <a:endParaRPr lang="de-CH" dirty="0"/>
          </a:p>
        </p:txBody>
      </p:sp>
      <p:sp>
        <p:nvSpPr>
          <p:cNvPr id="37" name="Bildplatzhalter 10"/>
          <p:cNvSpPr>
            <a:spLocks noGrp="1"/>
          </p:cNvSpPr>
          <p:nvPr>
            <p:ph type="pic" sz="quarter" idx="46" hasCustomPrompt="1"/>
          </p:nvPr>
        </p:nvSpPr>
        <p:spPr>
          <a:xfrm>
            <a:off x="9749276" y="5147868"/>
            <a:ext cx="1500615" cy="712800"/>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Rankings/Awards Logo</a:t>
            </a:r>
          </a:p>
          <a:p>
            <a:endParaRPr lang="de-CH" dirty="0"/>
          </a:p>
        </p:txBody>
      </p:sp>
      <p:sp>
        <p:nvSpPr>
          <p:cNvPr id="38" name="Bildplatzhalter 10"/>
          <p:cNvSpPr>
            <a:spLocks noGrp="1"/>
          </p:cNvSpPr>
          <p:nvPr>
            <p:ph type="pic" sz="quarter" idx="47" hasCustomPrompt="1"/>
          </p:nvPr>
        </p:nvSpPr>
        <p:spPr>
          <a:xfrm>
            <a:off x="6516094" y="5147868"/>
            <a:ext cx="960000" cy="1040400"/>
          </a:xfrm>
          <a:prstGeom prst="rect">
            <a:avLst/>
          </a:prstGeom>
        </p:spPr>
        <p:txBody>
          <a:bodyPr/>
          <a:lstStyle>
            <a:lvl1pPr>
              <a:defRPr sz="1000"/>
            </a:lvl1pPr>
          </a:lstStyle>
          <a:p>
            <a:r>
              <a:rPr lang="de-CH" dirty="0" smtClean="0"/>
              <a:t>Rankings/</a:t>
            </a:r>
            <a:br>
              <a:rPr lang="de-CH" dirty="0" smtClean="0"/>
            </a:br>
            <a:r>
              <a:rPr lang="de-CH" dirty="0" smtClean="0"/>
              <a:t>Awards Logo</a:t>
            </a:r>
            <a:endParaRPr lang="de-CH" dirty="0"/>
          </a:p>
        </p:txBody>
      </p:sp>
      <p:sp>
        <p:nvSpPr>
          <p:cNvPr id="18"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719404" y="3466691"/>
            <a:ext cx="2544000" cy="206476"/>
          </a:xfrm>
        </p:spPr>
        <p:txBody>
          <a:bodyPr/>
          <a:lstStyle>
            <a:lvl1pPr algn="ctr">
              <a:defRPr lang="de-DE" sz="12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19"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719403" y="3728025"/>
            <a:ext cx="2544000" cy="205200"/>
          </a:xfrm>
        </p:spPr>
        <p:txBody>
          <a:bodyPr/>
          <a:lstStyle>
            <a:lvl1pPr algn="ctr">
              <a:defRPr sz="1200">
                <a:solidFill>
                  <a:schemeClr val="accent4"/>
                </a:solidFill>
              </a:defRPr>
            </a:lvl1pPr>
          </a:lstStyle>
          <a:p>
            <a:pPr lvl="0"/>
            <a:r>
              <a:rPr lang="en-GB" noProof="0" dirty="0" smtClean="0"/>
              <a:t>Position</a:t>
            </a:r>
            <a:endParaRPr lang="en-GB" noProof="0" dirty="0"/>
          </a:p>
        </p:txBody>
      </p:sp>
      <p:sp>
        <p:nvSpPr>
          <p:cNvPr id="20"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719403" y="3988084"/>
            <a:ext cx="2544000" cy="205200"/>
          </a:xfrm>
        </p:spPr>
        <p:txBody>
          <a:bodyPr/>
          <a:lstStyle>
            <a:lvl1pPr algn="ctr">
              <a:defRPr sz="1200">
                <a:solidFill>
                  <a:schemeClr val="tx2"/>
                </a:solidFill>
              </a:defRPr>
            </a:lvl1pPr>
          </a:lstStyle>
          <a:p>
            <a:pPr lvl="0"/>
            <a:r>
              <a:rPr lang="en-GB" noProof="0" dirty="0" smtClean="0"/>
              <a:t>name.surname@nkf.ch</a:t>
            </a:r>
          </a:p>
        </p:txBody>
      </p:sp>
      <p:sp>
        <p:nvSpPr>
          <p:cNvPr id="24" name="Bildplatzhalter 10"/>
          <p:cNvSpPr>
            <a:spLocks noGrp="1"/>
          </p:cNvSpPr>
          <p:nvPr>
            <p:ph type="pic" sz="quarter" idx="34" hasCustomPrompt="1"/>
          </p:nvPr>
        </p:nvSpPr>
        <p:spPr>
          <a:xfrm>
            <a:off x="1215831" y="1378800"/>
            <a:ext cx="1551145" cy="1943345"/>
          </a:xfrm>
          <a:prstGeom prst="rect">
            <a:avLst/>
          </a:prstGeom>
        </p:spPr>
        <p:txBody>
          <a:bodyPr/>
          <a:lstStyle>
            <a:lvl1pPr algn="ctr">
              <a:defRPr sz="1000"/>
            </a:lvl1pPr>
          </a:lstStyle>
          <a:p>
            <a:r>
              <a:rPr lang="en-GB" noProof="0" dirty="0" smtClean="0"/>
              <a:t>Portrait Photo</a:t>
            </a:r>
            <a:endParaRPr lang="en-GB" noProof="0" dirty="0"/>
          </a:p>
        </p:txBody>
      </p:sp>
      <p:sp>
        <p:nvSpPr>
          <p:cNvPr id="25" name="Textplatzhalter 6"/>
          <p:cNvSpPr>
            <a:spLocks noGrp="1"/>
          </p:cNvSpPr>
          <p:nvPr>
            <p:ph type="body" sz="quarter" idx="48" hasCustomPrompt="1"/>
          </p:nvPr>
        </p:nvSpPr>
        <p:spPr>
          <a:xfrm>
            <a:off x="3503712" y="1379538"/>
            <a:ext cx="7746179" cy="3668172"/>
          </a:xfrm>
          <a:noFill/>
        </p:spPr>
        <p:txBody>
          <a:bodyPr lIns="0" tIns="0" rIns="180000" bIns="108000"/>
          <a:lstStyle>
            <a:lvl1pPr>
              <a:defRPr sz="1200"/>
            </a:lvl1pPr>
            <a:lvl2pPr>
              <a:defRPr sz="1200"/>
            </a:lvl2pPr>
            <a:lvl3pPr>
              <a:defRPr sz="1200"/>
            </a:lvl3pPr>
            <a:lvl4pPr>
              <a:defRPr sz="1200"/>
            </a:lvl4pPr>
            <a:lvl5pPr>
              <a:defRPr sz="1200"/>
            </a:lvl5pPr>
          </a:lstStyle>
          <a:p>
            <a:pPr lvl="0"/>
            <a:r>
              <a:rPr lang="en-GB" noProof="0" dirty="0" smtClean="0"/>
              <a:t>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40649642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02_Subtitle pattern">
    <p:bg>
      <p:bgPr>
        <a:solidFill>
          <a:schemeClr val="accent6"/>
        </a:solidFill>
        <a:effectLst/>
      </p:bgPr>
    </p:bg>
    <p:spTree>
      <p:nvGrpSpPr>
        <p:cNvPr id="1" name=""/>
        <p:cNvGrpSpPr/>
        <p:nvPr/>
      </p:nvGrpSpPr>
      <p:grpSpPr>
        <a:xfrm>
          <a:off x="0" y="0"/>
          <a:ext cx="0" cy="0"/>
          <a:chOff x="0" y="0"/>
          <a:chExt cx="0" cy="0"/>
        </a:xfrm>
      </p:grpSpPr>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hasCustomPrompt="1"/>
          </p:nvPr>
        </p:nvSpPr>
        <p:spPr>
          <a:xfrm>
            <a:off x="1531916" y="2432764"/>
            <a:ext cx="9144000" cy="1503906"/>
          </a:xfrm>
        </p:spPr>
        <p:txBody>
          <a:bodyPr anchor="ctr"/>
          <a:lstStyle>
            <a:lvl1pPr algn="ctr">
              <a:lnSpc>
                <a:spcPct val="90000"/>
              </a:lnSpc>
              <a:defRPr sz="9600">
                <a:solidFill>
                  <a:schemeClr val="bg1"/>
                </a:solidFill>
              </a:defRPr>
            </a:lvl1pPr>
          </a:lstStyle>
          <a:p>
            <a:r>
              <a:rPr lang="de-CH" dirty="0"/>
              <a:t>Expertise</a:t>
            </a:r>
          </a:p>
        </p:txBody>
      </p:sp>
      <p:pic>
        <p:nvPicPr>
          <p:cNvPr id="8" name="Grafik 7"/>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1946387" y="6348308"/>
            <a:ext cx="900000" cy="119385"/>
          </a:xfrm>
          <a:prstGeom prst="rect">
            <a:avLst/>
          </a:prstGeom>
        </p:spPr>
      </p:pic>
    </p:spTree>
    <p:extLst>
      <p:ext uri="{BB962C8B-B14F-4D97-AF65-F5344CB8AC3E}">
        <p14:creationId xmlns:p14="http://schemas.microsoft.com/office/powerpoint/2010/main" val="17953996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eam member_with logos below_1p_grey">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Your NKF Team</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de-CH" dirty="0" smtClean="0"/>
              <a:t>Footer</a:t>
            </a:r>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Bildplatzhalter 10"/>
          <p:cNvSpPr>
            <a:spLocks noGrp="1"/>
          </p:cNvSpPr>
          <p:nvPr>
            <p:ph type="pic" sz="quarter" idx="43" hasCustomPrompt="1"/>
          </p:nvPr>
        </p:nvSpPr>
        <p:spPr>
          <a:xfrm>
            <a:off x="3503712" y="5147868"/>
            <a:ext cx="1516800" cy="954000"/>
          </a:xfrm>
          <a:prstGeom prst="rect">
            <a:avLst/>
          </a:prstGeom>
        </p:spPr>
        <p:txBody>
          <a:bodyPr/>
          <a:lstStyle>
            <a:lvl1pPr algn="l">
              <a:defRPr sz="1000"/>
            </a:lvl1pPr>
          </a:lstStyle>
          <a:p>
            <a:r>
              <a:rPr lang="de-CH" dirty="0" smtClean="0"/>
              <a:t>Rankings/Awards Logo</a:t>
            </a:r>
          </a:p>
        </p:txBody>
      </p:sp>
      <p:sp>
        <p:nvSpPr>
          <p:cNvPr id="20" name="Bildplatzhalter 10"/>
          <p:cNvSpPr>
            <a:spLocks noGrp="1"/>
          </p:cNvSpPr>
          <p:nvPr>
            <p:ph type="pic" sz="quarter" idx="44" hasCustomPrompt="1"/>
          </p:nvPr>
        </p:nvSpPr>
        <p:spPr>
          <a:xfrm>
            <a:off x="5288303" y="5147868"/>
            <a:ext cx="960000" cy="1040400"/>
          </a:xfrm>
          <a:prstGeom prst="rect">
            <a:avLst/>
          </a:prstGeom>
        </p:spPr>
        <p:txBody>
          <a:bodyPr/>
          <a:lstStyle>
            <a:lvl1pPr>
              <a:defRPr sz="1000"/>
            </a:lvl1pPr>
          </a:lstStyle>
          <a:p>
            <a:r>
              <a:rPr lang="de-CH" dirty="0" smtClean="0"/>
              <a:t>Rankings/</a:t>
            </a:r>
            <a:br>
              <a:rPr lang="de-CH" dirty="0" smtClean="0"/>
            </a:br>
            <a:r>
              <a:rPr lang="de-CH" dirty="0" smtClean="0"/>
              <a:t>Awards Logo</a:t>
            </a:r>
          </a:p>
        </p:txBody>
      </p:sp>
      <p:sp>
        <p:nvSpPr>
          <p:cNvPr id="24" name="Bildplatzhalter 10"/>
          <p:cNvSpPr>
            <a:spLocks noGrp="1"/>
          </p:cNvSpPr>
          <p:nvPr>
            <p:ph type="pic" sz="quarter" idx="45" hasCustomPrompt="1"/>
          </p:nvPr>
        </p:nvSpPr>
        <p:spPr>
          <a:xfrm>
            <a:off x="7743885" y="5147868"/>
            <a:ext cx="1737600" cy="712800"/>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Rankings/Awards Logo</a:t>
            </a:r>
          </a:p>
          <a:p>
            <a:endParaRPr lang="de-CH" dirty="0"/>
          </a:p>
        </p:txBody>
      </p:sp>
      <p:sp>
        <p:nvSpPr>
          <p:cNvPr id="28" name="Bildplatzhalter 10"/>
          <p:cNvSpPr>
            <a:spLocks noGrp="1"/>
          </p:cNvSpPr>
          <p:nvPr>
            <p:ph type="pic" sz="quarter" idx="46" hasCustomPrompt="1"/>
          </p:nvPr>
        </p:nvSpPr>
        <p:spPr>
          <a:xfrm>
            <a:off x="9749276" y="5147868"/>
            <a:ext cx="1500615" cy="712800"/>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Rankings/Awards Logo</a:t>
            </a:r>
          </a:p>
          <a:p>
            <a:endParaRPr lang="de-CH" dirty="0"/>
          </a:p>
        </p:txBody>
      </p:sp>
      <p:sp>
        <p:nvSpPr>
          <p:cNvPr id="29" name="Bildplatzhalter 10"/>
          <p:cNvSpPr>
            <a:spLocks noGrp="1"/>
          </p:cNvSpPr>
          <p:nvPr>
            <p:ph type="pic" sz="quarter" idx="47" hasCustomPrompt="1"/>
          </p:nvPr>
        </p:nvSpPr>
        <p:spPr>
          <a:xfrm>
            <a:off x="6516094" y="5147868"/>
            <a:ext cx="960000" cy="1040400"/>
          </a:xfrm>
          <a:prstGeom prst="rect">
            <a:avLst/>
          </a:prstGeom>
        </p:spPr>
        <p:txBody>
          <a:bodyPr/>
          <a:lstStyle>
            <a:lvl1pPr>
              <a:defRPr sz="1000"/>
            </a:lvl1pPr>
          </a:lstStyle>
          <a:p>
            <a:r>
              <a:rPr lang="de-CH" dirty="0" smtClean="0"/>
              <a:t>Rankings/</a:t>
            </a:r>
            <a:br>
              <a:rPr lang="de-CH" dirty="0" smtClean="0"/>
            </a:br>
            <a:r>
              <a:rPr lang="de-CH" dirty="0" smtClean="0"/>
              <a:t>Awards Logo</a:t>
            </a:r>
            <a:endParaRPr lang="de-CH" dirty="0"/>
          </a:p>
        </p:txBody>
      </p:sp>
      <p:sp>
        <p:nvSpPr>
          <p:cNvPr id="30" name="Textplatzhalter 10">
            <a:extLst>
              <a:ext uri="{FF2B5EF4-FFF2-40B4-BE49-F238E27FC236}">
                <a16:creationId xmlns:a16="http://schemas.microsoft.com/office/drawing/2014/main" id="{80D2B0AE-C262-4310-ACCF-6F2E7D9AC2BF}"/>
              </a:ext>
            </a:extLst>
          </p:cNvPr>
          <p:cNvSpPr>
            <a:spLocks noGrp="1"/>
          </p:cNvSpPr>
          <p:nvPr>
            <p:ph type="body" sz="quarter" idx="35" hasCustomPrompt="1"/>
          </p:nvPr>
        </p:nvSpPr>
        <p:spPr>
          <a:xfrm>
            <a:off x="719404" y="3466691"/>
            <a:ext cx="2544000" cy="206476"/>
          </a:xfrm>
        </p:spPr>
        <p:txBody>
          <a:bodyPr/>
          <a:lstStyle>
            <a:lvl1pPr algn="ctr">
              <a:defRPr lang="de-DE" sz="1200" b="1" kern="1200" dirty="0">
                <a:solidFill>
                  <a:schemeClr val="accent1"/>
                </a:solidFill>
                <a:latin typeface="Arial" panose="020B0604020202020204" pitchFamily="34" charset="0"/>
                <a:ea typeface="+mn-ea"/>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de-DE" dirty="0" err="1" smtClean="0"/>
              <a:t>Surname</a:t>
            </a:r>
            <a:endParaRPr lang="de-DE" dirty="0"/>
          </a:p>
        </p:txBody>
      </p:sp>
      <p:sp>
        <p:nvSpPr>
          <p:cNvPr id="31" name="Textplatzhalter 10">
            <a:extLst>
              <a:ext uri="{FF2B5EF4-FFF2-40B4-BE49-F238E27FC236}">
                <a16:creationId xmlns:a16="http://schemas.microsoft.com/office/drawing/2014/main" id="{2903FDFD-CC53-46E0-9967-2B4905BBFBD8}"/>
              </a:ext>
            </a:extLst>
          </p:cNvPr>
          <p:cNvSpPr>
            <a:spLocks noGrp="1"/>
          </p:cNvSpPr>
          <p:nvPr>
            <p:ph type="body" sz="quarter" idx="36" hasCustomPrompt="1"/>
          </p:nvPr>
        </p:nvSpPr>
        <p:spPr>
          <a:xfrm>
            <a:off x="719403" y="3728025"/>
            <a:ext cx="2544000" cy="205200"/>
          </a:xfrm>
        </p:spPr>
        <p:txBody>
          <a:bodyPr/>
          <a:lstStyle>
            <a:lvl1pPr algn="ctr">
              <a:defRPr sz="1200">
                <a:solidFill>
                  <a:schemeClr val="accent4"/>
                </a:solidFill>
              </a:defRPr>
            </a:lvl1pPr>
          </a:lstStyle>
          <a:p>
            <a:pPr lvl="0"/>
            <a:r>
              <a:rPr lang="en-GB" noProof="0" dirty="0" smtClean="0"/>
              <a:t>Position</a:t>
            </a:r>
            <a:endParaRPr lang="en-GB" noProof="0" dirty="0"/>
          </a:p>
        </p:txBody>
      </p:sp>
      <p:sp>
        <p:nvSpPr>
          <p:cNvPr id="32" name="Textplatzhalter 10">
            <a:extLst>
              <a:ext uri="{FF2B5EF4-FFF2-40B4-BE49-F238E27FC236}">
                <a16:creationId xmlns:a16="http://schemas.microsoft.com/office/drawing/2014/main" id="{4D4B222E-D54A-4EF6-B932-1FC0181879A6}"/>
              </a:ext>
            </a:extLst>
          </p:cNvPr>
          <p:cNvSpPr>
            <a:spLocks noGrp="1"/>
          </p:cNvSpPr>
          <p:nvPr>
            <p:ph type="body" sz="quarter" idx="37" hasCustomPrompt="1"/>
          </p:nvPr>
        </p:nvSpPr>
        <p:spPr>
          <a:xfrm>
            <a:off x="719403" y="3988084"/>
            <a:ext cx="2544000" cy="205200"/>
          </a:xfrm>
        </p:spPr>
        <p:txBody>
          <a:bodyPr/>
          <a:lstStyle>
            <a:lvl1pPr algn="ctr">
              <a:defRPr sz="1200">
                <a:solidFill>
                  <a:schemeClr val="tx2"/>
                </a:solidFill>
              </a:defRPr>
            </a:lvl1pPr>
          </a:lstStyle>
          <a:p>
            <a:pPr lvl="0"/>
            <a:r>
              <a:rPr lang="en-GB" noProof="0" dirty="0" smtClean="0"/>
              <a:t>name.surname@nkf.ch</a:t>
            </a:r>
          </a:p>
        </p:txBody>
      </p:sp>
      <p:sp>
        <p:nvSpPr>
          <p:cNvPr id="33" name="Bildplatzhalter 10"/>
          <p:cNvSpPr>
            <a:spLocks noGrp="1"/>
          </p:cNvSpPr>
          <p:nvPr>
            <p:ph type="pic" sz="quarter" idx="34" hasCustomPrompt="1"/>
          </p:nvPr>
        </p:nvSpPr>
        <p:spPr>
          <a:xfrm>
            <a:off x="1215831" y="1378800"/>
            <a:ext cx="1551145" cy="1943345"/>
          </a:xfrm>
          <a:prstGeom prst="rect">
            <a:avLst/>
          </a:prstGeom>
        </p:spPr>
        <p:txBody>
          <a:bodyPr/>
          <a:lstStyle>
            <a:lvl1pPr algn="ctr">
              <a:defRPr sz="1000"/>
            </a:lvl1pPr>
          </a:lstStyle>
          <a:p>
            <a:r>
              <a:rPr lang="en-GB" noProof="0" dirty="0" smtClean="0"/>
              <a:t>Portrait Photo</a:t>
            </a:r>
            <a:endParaRPr lang="en-GB" noProof="0" dirty="0"/>
          </a:p>
        </p:txBody>
      </p:sp>
      <p:sp>
        <p:nvSpPr>
          <p:cNvPr id="35" name="Textplatzhalter 6"/>
          <p:cNvSpPr>
            <a:spLocks noGrp="1"/>
          </p:cNvSpPr>
          <p:nvPr>
            <p:ph type="body" sz="quarter" idx="42" hasCustomPrompt="1"/>
          </p:nvPr>
        </p:nvSpPr>
        <p:spPr>
          <a:xfrm>
            <a:off x="3503712" y="1379538"/>
            <a:ext cx="7746179" cy="3668400"/>
          </a:xfrm>
          <a:solidFill>
            <a:srgbClr val="F1F1F0"/>
          </a:solidFill>
        </p:spPr>
        <p:txBody>
          <a:bodyPr lIns="180000" tIns="108000" rIns="180000" bIns="108000"/>
          <a:lstStyle>
            <a:lvl1pPr>
              <a:defRPr sz="1200"/>
            </a:lvl1pPr>
            <a:lvl2pPr>
              <a:defRPr sz="1200"/>
            </a:lvl2pPr>
            <a:lvl3pPr>
              <a:defRPr sz="1200"/>
            </a:lvl3pPr>
            <a:lvl4pPr>
              <a:defRPr sz="1200"/>
            </a:lvl4pPr>
            <a:lvl5pPr>
              <a:defRPr sz="1200"/>
            </a:lvl5pPr>
          </a:lstStyle>
          <a:p>
            <a:pPr lvl="0"/>
            <a:r>
              <a:rPr lang="en-GB" noProof="0" dirty="0" smtClean="0"/>
              <a:t>Text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351099197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2_Contact with image_grey background">
    <p:spTree>
      <p:nvGrpSpPr>
        <p:cNvPr id="1" name=""/>
        <p:cNvGrpSpPr/>
        <p:nvPr/>
      </p:nvGrpSpPr>
      <p:grpSpPr>
        <a:xfrm>
          <a:off x="0" y="0"/>
          <a:ext cx="0" cy="0"/>
          <a:chOff x="0" y="0"/>
          <a:chExt cx="0" cy="0"/>
        </a:xfrm>
      </p:grpSpPr>
      <p:sp>
        <p:nvSpPr>
          <p:cNvPr id="9" name="Rechteck 8"/>
          <p:cNvSpPr/>
          <p:nvPr userDrawn="1"/>
        </p:nvSpPr>
        <p:spPr>
          <a:xfrm>
            <a:off x="0" y="0"/>
            <a:ext cx="12192000" cy="5589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solidFill>
                <a:srgbClr val="F1F1F0"/>
              </a:solidFill>
            </a:endParaRPr>
          </a:p>
        </p:txBody>
      </p:sp>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Your Contact</a:t>
            </a:r>
            <a:endParaRPr lang="en-GB" noProof="0" dirty="0"/>
          </a:p>
        </p:txBody>
      </p:sp>
      <p:sp>
        <p:nvSpPr>
          <p:cNvPr id="3" name="Inhaltsplatzhalter 2"/>
          <p:cNvSpPr>
            <a:spLocks noGrp="1"/>
          </p:cNvSpPr>
          <p:nvPr>
            <p:ph idx="1" hasCustomPrompt="1"/>
          </p:nvPr>
        </p:nvSpPr>
        <p:spPr>
          <a:xfrm>
            <a:off x="4511824" y="3688540"/>
            <a:ext cx="6265091" cy="1614024"/>
          </a:xfrm>
          <a:noFill/>
        </p:spPr>
        <p:txBody>
          <a:bodyPr lIns="0" tIns="0" rIns="0" bIns="0"/>
          <a:lstStyle>
            <a:lvl1pPr algn="l">
              <a:defRPr sz="1100"/>
            </a:lvl1pPr>
            <a:lvl2pPr algn="l">
              <a:defRPr sz="800"/>
            </a:lvl2pPr>
            <a:lvl3pPr algn="l">
              <a:defRPr sz="800"/>
            </a:lvl3pPr>
            <a:lvl4pPr algn="l">
              <a:defRPr sz="800"/>
            </a:lvl4pPr>
            <a:lvl5pPr algn="l">
              <a:defRPr sz="800"/>
            </a:lvl5pPr>
          </a:lstStyle>
          <a:p>
            <a:pPr lvl="0"/>
            <a:r>
              <a:rPr lang="en-GB" noProof="0" dirty="0" smtClean="0"/>
              <a:t>Text</a:t>
            </a:r>
            <a:endParaRPr lang="en-GB" noProof="0"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21"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9" name="Textplatzhalter 10">
            <a:extLst>
              <a:ext uri="{FF2B5EF4-FFF2-40B4-BE49-F238E27FC236}">
                <a16:creationId xmlns:a16="http://schemas.microsoft.com/office/drawing/2014/main" id="{80D2B0AE-C262-4310-ACCF-6F2E7D9AC2BF}"/>
              </a:ext>
            </a:extLst>
          </p:cNvPr>
          <p:cNvSpPr>
            <a:spLocks noGrp="1"/>
          </p:cNvSpPr>
          <p:nvPr>
            <p:ph type="body" sz="quarter" idx="14" hasCustomPrompt="1"/>
          </p:nvPr>
        </p:nvSpPr>
        <p:spPr>
          <a:xfrm>
            <a:off x="4511824" y="2463229"/>
            <a:ext cx="4895508" cy="388060"/>
          </a:xfrm>
        </p:spPr>
        <p:txBody>
          <a:bodyPr/>
          <a:lstStyle>
            <a:lvl1pPr algn="l">
              <a:defRPr sz="2500">
                <a:latin typeface="Arial" panose="020B0604020202020204" pitchFamily="34" charset="0"/>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en-GB" noProof="0" dirty="0" smtClean="0"/>
              <a:t>Surname</a:t>
            </a:r>
            <a:endParaRPr lang="en-GB" noProof="0" dirty="0"/>
          </a:p>
        </p:txBody>
      </p:sp>
      <p:sp>
        <p:nvSpPr>
          <p:cNvPr id="26" name="Textplatzhalter 10">
            <a:extLst>
              <a:ext uri="{FF2B5EF4-FFF2-40B4-BE49-F238E27FC236}">
                <a16:creationId xmlns:a16="http://schemas.microsoft.com/office/drawing/2014/main" id="{2903FDFD-CC53-46E0-9967-2B4905BBFBD8}"/>
              </a:ext>
            </a:extLst>
          </p:cNvPr>
          <p:cNvSpPr>
            <a:spLocks noGrp="1"/>
          </p:cNvSpPr>
          <p:nvPr>
            <p:ph type="body" sz="quarter" idx="15" hasCustomPrompt="1"/>
          </p:nvPr>
        </p:nvSpPr>
        <p:spPr>
          <a:xfrm>
            <a:off x="4511824" y="2964365"/>
            <a:ext cx="3358800" cy="197188"/>
          </a:xfrm>
        </p:spPr>
        <p:txBody>
          <a:bodyPr/>
          <a:lstStyle>
            <a:lvl1pPr algn="l">
              <a:defRPr sz="1500">
                <a:solidFill>
                  <a:schemeClr val="accent4"/>
                </a:solidFill>
              </a:defRPr>
            </a:lvl1pPr>
          </a:lstStyle>
          <a:p>
            <a:pPr lvl="0"/>
            <a:r>
              <a:rPr lang="en-GB" noProof="0" dirty="0" smtClean="0"/>
              <a:t>Position</a:t>
            </a:r>
            <a:endParaRPr lang="en-GB" noProof="0" dirty="0"/>
          </a:p>
        </p:txBody>
      </p:sp>
      <p:sp>
        <p:nvSpPr>
          <p:cNvPr id="27" name="Textplatzhalter 10">
            <a:extLst>
              <a:ext uri="{FF2B5EF4-FFF2-40B4-BE49-F238E27FC236}">
                <a16:creationId xmlns:a16="http://schemas.microsoft.com/office/drawing/2014/main" id="{4D4B222E-D54A-4EF6-B932-1FC0181879A6}"/>
              </a:ext>
            </a:extLst>
          </p:cNvPr>
          <p:cNvSpPr>
            <a:spLocks noGrp="1"/>
          </p:cNvSpPr>
          <p:nvPr>
            <p:ph type="body" sz="quarter" idx="16" hasCustomPrompt="1"/>
          </p:nvPr>
        </p:nvSpPr>
        <p:spPr>
          <a:xfrm>
            <a:off x="4511824" y="3197474"/>
            <a:ext cx="3359337" cy="201428"/>
          </a:xfrm>
        </p:spPr>
        <p:txBody>
          <a:bodyPr/>
          <a:lstStyle>
            <a:lvl1pPr algn="l">
              <a:defRPr sz="1500">
                <a:solidFill>
                  <a:schemeClr val="tx2"/>
                </a:solidFill>
              </a:defRPr>
            </a:lvl1pPr>
          </a:lstStyle>
          <a:p>
            <a:pPr lvl="0"/>
            <a:r>
              <a:rPr lang="en-GB" noProof="0" dirty="0" smtClean="0"/>
              <a:t>name.surname@nkf.ch</a:t>
            </a:r>
          </a:p>
        </p:txBody>
      </p:sp>
      <p:sp>
        <p:nvSpPr>
          <p:cNvPr id="14" name="Bildplatzhalter 14">
            <a:extLst>
              <a:ext uri="{FF2B5EF4-FFF2-40B4-BE49-F238E27FC236}">
                <a16:creationId xmlns:a16="http://schemas.microsoft.com/office/drawing/2014/main" id="{9609A085-E902-40FC-9B8A-56BD8B102D9E}"/>
              </a:ext>
            </a:extLst>
          </p:cNvPr>
          <p:cNvSpPr>
            <a:spLocks noGrp="1"/>
          </p:cNvSpPr>
          <p:nvPr>
            <p:ph type="pic" sz="quarter" idx="17" hasCustomPrompt="1"/>
          </p:nvPr>
        </p:nvSpPr>
        <p:spPr>
          <a:xfrm>
            <a:off x="727567" y="2463229"/>
            <a:ext cx="2874410" cy="3415649"/>
          </a:xfrm>
          <a:prstGeom prst="rect">
            <a:avLst/>
          </a:prstGeom>
          <a:solidFill>
            <a:schemeClr val="bg2"/>
          </a:solidFill>
        </p:spPr>
        <p:txBody>
          <a:bodyPr/>
          <a:lstStyle>
            <a:lvl1pPr algn="ctr">
              <a:defRPr sz="900">
                <a:solidFill>
                  <a:schemeClr val="accent4"/>
                </a:solidFill>
              </a:defRPr>
            </a:lvl1pPr>
          </a:lstStyle>
          <a:p>
            <a:r>
              <a:rPr lang="en-GB" noProof="0" dirty="0" smtClean="0"/>
              <a:t>Portrait Photo</a:t>
            </a:r>
            <a:endParaRPr lang="en-GB" noProof="0" dirty="0"/>
          </a:p>
        </p:txBody>
      </p:sp>
      <p:sp>
        <p:nvSpPr>
          <p:cNvPr id="16" name="Rechteck 15">
            <a:extLst>
              <a:ext uri="{FF2B5EF4-FFF2-40B4-BE49-F238E27FC236}">
                <a16:creationId xmlns:a16="http://schemas.microsoft.com/office/drawing/2014/main" id="{B615AABA-0E0B-48E6-A08B-D4F9A9A073E1}"/>
              </a:ext>
            </a:extLst>
          </p:cNvPr>
          <p:cNvSpPr/>
          <p:nvPr userDrawn="1"/>
        </p:nvSpPr>
        <p:spPr>
          <a:xfrm>
            <a:off x="0" y="6320354"/>
            <a:ext cx="12192000" cy="276999"/>
          </a:xfrm>
          <a:prstGeom prst="rect">
            <a:avLst/>
          </a:prstGeom>
        </p:spPr>
        <p:txBody>
          <a:bodyPr wrap="square">
            <a:spAutoFit/>
          </a:bodyPr>
          <a:lstStyle/>
          <a:p>
            <a:pPr marR="0" algn="ctr" rtl="0"/>
            <a:r>
              <a:rPr lang="en-GB" sz="1200" noProof="0" dirty="0" smtClean="0">
                <a:solidFill>
                  <a:schemeClr val="accent1"/>
                </a:solidFill>
                <a:latin typeface="Arial" panose="020B0604020202020204" pitchFamily="34" charset="0"/>
              </a:rPr>
              <a:t>Niederer Kraft Frey Ltd</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Bahnhofstrasse 53</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CH-8001 Zurich</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T +41 58 800 80 00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F +41 58 800 80 80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nkf.ch</a:t>
            </a:r>
            <a:endParaRPr lang="en-GB" sz="1200" noProof="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211923134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2_Contact with image_pattern background">
    <p:spTree>
      <p:nvGrpSpPr>
        <p:cNvPr id="1" name=""/>
        <p:cNvGrpSpPr/>
        <p:nvPr/>
      </p:nvGrpSpPr>
      <p:grpSpPr>
        <a:xfrm>
          <a:off x="0" y="0"/>
          <a:ext cx="0" cy="0"/>
          <a:chOff x="0" y="0"/>
          <a:chExt cx="0" cy="0"/>
        </a:xfrm>
      </p:grpSpPr>
      <p:sp>
        <p:nvSpPr>
          <p:cNvPr id="9" name="Rechteck 8"/>
          <p:cNvSpPr/>
          <p:nvPr userDrawn="1"/>
        </p:nvSpPr>
        <p:spPr>
          <a:xfrm>
            <a:off x="0" y="0"/>
            <a:ext cx="12192000" cy="55892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hasCustomPrompt="1"/>
          </p:nvPr>
        </p:nvSpPr>
        <p:spPr>
          <a:xfrm>
            <a:off x="943200" y="581892"/>
            <a:ext cx="10306800" cy="504700"/>
          </a:xfrm>
        </p:spPr>
        <p:txBody>
          <a:bodyPr/>
          <a:lstStyle>
            <a:lvl1pPr algn="l">
              <a:defRPr>
                <a:solidFill>
                  <a:schemeClr val="bg1"/>
                </a:solidFill>
              </a:defRPr>
            </a:lvl1pPr>
          </a:lstStyle>
          <a:p>
            <a:r>
              <a:rPr lang="en-GB" noProof="0" dirty="0" smtClean="0"/>
              <a:t>Your Contact</a:t>
            </a:r>
            <a:endParaRPr lang="en-GB" noProof="0"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bg1"/>
                </a:solidFill>
              </a:defRPr>
            </a:lvl1pPr>
          </a:lstStyle>
          <a:p>
            <a:pPr lvl="0"/>
            <a:r>
              <a:rPr lang="en-GB" noProof="0" dirty="0" smtClean="0"/>
              <a:t>SUBTITLE</a:t>
            </a:r>
          </a:p>
        </p:txBody>
      </p:sp>
      <p:cxnSp>
        <p:nvCxnSpPr>
          <p:cNvPr id="21"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hasCustomPrompt="1"/>
          </p:nvPr>
        </p:nvSpPr>
        <p:spPr>
          <a:xfrm>
            <a:off x="4511824" y="3688540"/>
            <a:ext cx="6265091" cy="1614024"/>
          </a:xfrm>
          <a:noFill/>
        </p:spPr>
        <p:txBody>
          <a:bodyPr lIns="0" tIns="0" rIns="0" bIns="0"/>
          <a:lstStyle>
            <a:lvl1pPr algn="l">
              <a:defRPr sz="1100">
                <a:solidFill>
                  <a:schemeClr val="bg1"/>
                </a:solidFill>
              </a:defRPr>
            </a:lvl1pPr>
            <a:lvl2pPr algn="l">
              <a:defRPr sz="800"/>
            </a:lvl2pPr>
            <a:lvl3pPr algn="l">
              <a:defRPr sz="800"/>
            </a:lvl3pPr>
            <a:lvl4pPr algn="l">
              <a:defRPr sz="800"/>
            </a:lvl4pPr>
            <a:lvl5pPr algn="l">
              <a:defRPr sz="800"/>
            </a:lvl5pPr>
          </a:lstStyle>
          <a:p>
            <a:pPr lvl="0"/>
            <a:r>
              <a:rPr lang="en-GB" noProof="0" dirty="0" smtClean="0"/>
              <a:t>Text</a:t>
            </a:r>
            <a:endParaRPr lang="en-GB" noProof="0" dirty="0"/>
          </a:p>
        </p:txBody>
      </p:sp>
      <p:sp>
        <p:nvSpPr>
          <p:cNvPr id="30" name="Textplatzhalter 10">
            <a:extLst>
              <a:ext uri="{FF2B5EF4-FFF2-40B4-BE49-F238E27FC236}">
                <a16:creationId xmlns:a16="http://schemas.microsoft.com/office/drawing/2014/main" id="{80D2B0AE-C262-4310-ACCF-6F2E7D9AC2BF}"/>
              </a:ext>
            </a:extLst>
          </p:cNvPr>
          <p:cNvSpPr>
            <a:spLocks noGrp="1"/>
          </p:cNvSpPr>
          <p:nvPr>
            <p:ph type="body" sz="quarter" idx="14" hasCustomPrompt="1"/>
          </p:nvPr>
        </p:nvSpPr>
        <p:spPr>
          <a:xfrm>
            <a:off x="4511824" y="2463229"/>
            <a:ext cx="4895508" cy="388060"/>
          </a:xfrm>
        </p:spPr>
        <p:txBody>
          <a:bodyPr/>
          <a:lstStyle>
            <a:lvl1pPr algn="l">
              <a:defRPr sz="2500">
                <a:latin typeface="Arial" panose="020B0604020202020204" pitchFamily="34" charset="0"/>
                <a:cs typeface="Arial" panose="020B0604020202020204" pitchFamily="34" charset="0"/>
              </a:defRPr>
            </a:lvl1pPr>
          </a:lstStyle>
          <a:p>
            <a:pPr lvl="0"/>
            <a:r>
              <a:rPr lang="de-CH" dirty="0" smtClean="0"/>
              <a:t>D</a:t>
            </a:r>
            <a:r>
              <a:rPr lang="de-DE" dirty="0" smtClean="0"/>
              <a:t>r. </a:t>
            </a:r>
            <a:r>
              <a:rPr lang="en-GB" noProof="0" dirty="0" smtClean="0"/>
              <a:t>Name</a:t>
            </a:r>
            <a:r>
              <a:rPr lang="de-DE" dirty="0" smtClean="0"/>
              <a:t> </a:t>
            </a:r>
            <a:r>
              <a:rPr lang="en-GB" noProof="0" dirty="0" smtClean="0"/>
              <a:t>Surname</a:t>
            </a:r>
            <a:endParaRPr lang="en-GB" noProof="0" dirty="0"/>
          </a:p>
        </p:txBody>
      </p:sp>
      <p:sp>
        <p:nvSpPr>
          <p:cNvPr id="31" name="Textplatzhalter 10">
            <a:extLst>
              <a:ext uri="{FF2B5EF4-FFF2-40B4-BE49-F238E27FC236}">
                <a16:creationId xmlns:a16="http://schemas.microsoft.com/office/drawing/2014/main" id="{2903FDFD-CC53-46E0-9967-2B4905BBFBD8}"/>
              </a:ext>
            </a:extLst>
          </p:cNvPr>
          <p:cNvSpPr>
            <a:spLocks noGrp="1"/>
          </p:cNvSpPr>
          <p:nvPr>
            <p:ph type="body" sz="quarter" idx="15" hasCustomPrompt="1"/>
          </p:nvPr>
        </p:nvSpPr>
        <p:spPr>
          <a:xfrm>
            <a:off x="4511824" y="2964365"/>
            <a:ext cx="3358800" cy="197188"/>
          </a:xfrm>
        </p:spPr>
        <p:txBody>
          <a:bodyPr/>
          <a:lstStyle>
            <a:lvl1pPr algn="l">
              <a:defRPr sz="1500">
                <a:solidFill>
                  <a:schemeClr val="accent4"/>
                </a:solidFill>
              </a:defRPr>
            </a:lvl1pPr>
          </a:lstStyle>
          <a:p>
            <a:pPr lvl="0"/>
            <a:r>
              <a:rPr lang="en-GB" noProof="0" dirty="0" smtClean="0"/>
              <a:t>Position</a:t>
            </a:r>
            <a:endParaRPr lang="en-GB" noProof="0" dirty="0"/>
          </a:p>
        </p:txBody>
      </p:sp>
      <p:sp>
        <p:nvSpPr>
          <p:cNvPr id="32" name="Textplatzhalter 10">
            <a:extLst>
              <a:ext uri="{FF2B5EF4-FFF2-40B4-BE49-F238E27FC236}">
                <a16:creationId xmlns:a16="http://schemas.microsoft.com/office/drawing/2014/main" id="{4D4B222E-D54A-4EF6-B932-1FC0181879A6}"/>
              </a:ext>
            </a:extLst>
          </p:cNvPr>
          <p:cNvSpPr>
            <a:spLocks noGrp="1"/>
          </p:cNvSpPr>
          <p:nvPr>
            <p:ph type="body" sz="quarter" idx="16" hasCustomPrompt="1"/>
          </p:nvPr>
        </p:nvSpPr>
        <p:spPr>
          <a:xfrm>
            <a:off x="4511824" y="3197474"/>
            <a:ext cx="3359337" cy="201428"/>
          </a:xfrm>
        </p:spPr>
        <p:txBody>
          <a:bodyPr/>
          <a:lstStyle>
            <a:lvl1pPr algn="l">
              <a:defRPr sz="1500">
                <a:solidFill>
                  <a:schemeClr val="tx2"/>
                </a:solidFill>
              </a:defRPr>
            </a:lvl1pPr>
          </a:lstStyle>
          <a:p>
            <a:pPr lvl="0"/>
            <a:r>
              <a:rPr lang="en-GB" noProof="0" dirty="0" smtClean="0"/>
              <a:t>name.surname@nkf.ch</a:t>
            </a:r>
          </a:p>
        </p:txBody>
      </p:sp>
      <p:sp>
        <p:nvSpPr>
          <p:cNvPr id="33" name="Bildplatzhalter 14">
            <a:extLst>
              <a:ext uri="{FF2B5EF4-FFF2-40B4-BE49-F238E27FC236}">
                <a16:creationId xmlns:a16="http://schemas.microsoft.com/office/drawing/2014/main" id="{9609A085-E902-40FC-9B8A-56BD8B102D9E}"/>
              </a:ext>
            </a:extLst>
          </p:cNvPr>
          <p:cNvSpPr>
            <a:spLocks noGrp="1"/>
          </p:cNvSpPr>
          <p:nvPr>
            <p:ph type="pic" sz="quarter" idx="17" hasCustomPrompt="1"/>
          </p:nvPr>
        </p:nvSpPr>
        <p:spPr>
          <a:xfrm>
            <a:off x="727567" y="2463229"/>
            <a:ext cx="2874410" cy="3415649"/>
          </a:xfrm>
          <a:prstGeom prst="rect">
            <a:avLst/>
          </a:prstGeom>
          <a:solidFill>
            <a:schemeClr val="bg2"/>
          </a:solidFill>
        </p:spPr>
        <p:txBody>
          <a:bodyPr/>
          <a:lstStyle>
            <a:lvl1pPr algn="ctr">
              <a:defRPr sz="900">
                <a:solidFill>
                  <a:schemeClr val="accent4"/>
                </a:solidFill>
              </a:defRPr>
            </a:lvl1pPr>
          </a:lstStyle>
          <a:p>
            <a:r>
              <a:rPr lang="en-GB" noProof="0" dirty="0" smtClean="0"/>
              <a:t>Portrait Photo</a:t>
            </a:r>
            <a:endParaRPr lang="en-GB" noProof="0" dirty="0"/>
          </a:p>
        </p:txBody>
      </p:sp>
      <p:sp>
        <p:nvSpPr>
          <p:cNvPr id="34" name="Rechteck 33">
            <a:extLst>
              <a:ext uri="{FF2B5EF4-FFF2-40B4-BE49-F238E27FC236}">
                <a16:creationId xmlns:a16="http://schemas.microsoft.com/office/drawing/2014/main" id="{B615AABA-0E0B-48E6-A08B-D4F9A9A073E1}"/>
              </a:ext>
            </a:extLst>
          </p:cNvPr>
          <p:cNvSpPr/>
          <p:nvPr userDrawn="1"/>
        </p:nvSpPr>
        <p:spPr>
          <a:xfrm>
            <a:off x="0" y="6320354"/>
            <a:ext cx="12192000" cy="276999"/>
          </a:xfrm>
          <a:prstGeom prst="rect">
            <a:avLst/>
          </a:prstGeom>
        </p:spPr>
        <p:txBody>
          <a:bodyPr wrap="square">
            <a:spAutoFit/>
          </a:bodyPr>
          <a:lstStyle/>
          <a:p>
            <a:pPr marR="0" algn="ctr" rtl="0"/>
            <a:r>
              <a:rPr lang="en-GB" sz="1200" noProof="0" dirty="0" smtClean="0">
                <a:solidFill>
                  <a:schemeClr val="accent1"/>
                </a:solidFill>
                <a:latin typeface="Arial" panose="020B0604020202020204" pitchFamily="34" charset="0"/>
              </a:rPr>
              <a:t>Niederer Kraft Frey Ltd</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Bahnhofstrasse 53</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CH-8001 Zurich</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T +41 58 800 80 00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F +41 58 800 80 80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nkf.ch</a:t>
            </a:r>
            <a:endParaRPr lang="en-GB" sz="1200" noProof="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341962183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2_Contacts without imag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defRPr/>
            </a:lvl1pPr>
          </a:lstStyle>
          <a:p>
            <a:r>
              <a:rPr lang="en-GB" noProof="0" dirty="0" smtClean="0"/>
              <a:t>Your Contacts</a:t>
            </a:r>
            <a:endParaRPr lang="en-GB" noProof="0"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sp>
        <p:nvSpPr>
          <p:cNvPr id="10" name="Rechteck 9">
            <a:extLst>
              <a:ext uri="{FF2B5EF4-FFF2-40B4-BE49-F238E27FC236}">
                <a16:creationId xmlns:a16="http://schemas.microsoft.com/office/drawing/2014/main" id="{B615AABA-0E0B-48E6-A08B-D4F9A9A073E1}"/>
              </a:ext>
            </a:extLst>
          </p:cNvPr>
          <p:cNvSpPr/>
          <p:nvPr userDrawn="1"/>
        </p:nvSpPr>
        <p:spPr>
          <a:xfrm>
            <a:off x="0" y="6320354"/>
            <a:ext cx="12192000" cy="276999"/>
          </a:xfrm>
          <a:prstGeom prst="rect">
            <a:avLst/>
          </a:prstGeom>
        </p:spPr>
        <p:txBody>
          <a:bodyPr wrap="square">
            <a:spAutoFit/>
          </a:bodyPr>
          <a:lstStyle/>
          <a:p>
            <a:pPr marR="0" algn="ctr" rtl="0"/>
            <a:r>
              <a:rPr lang="en-GB" sz="1200" noProof="0" dirty="0" smtClean="0">
                <a:solidFill>
                  <a:schemeClr val="accent1"/>
                </a:solidFill>
                <a:latin typeface="Arial" panose="020B0604020202020204" pitchFamily="34" charset="0"/>
              </a:rPr>
              <a:t>Niederer Kraft Frey Ltd</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Bahnhofstrasse 53</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CH-8001 Zurich</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T +41 58 800 80 00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F +41 58 800 80 80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nkf.ch</a:t>
            </a:r>
            <a:endParaRPr lang="en-GB" sz="1200" noProof="0" dirty="0">
              <a:solidFill>
                <a:schemeClr val="accent1"/>
              </a:solidFill>
              <a:latin typeface="Arial" panose="020B0604020202020204" pitchFamily="34" charset="0"/>
            </a:endParaRPr>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5" name="Textplatzhalter 10">
            <a:extLst>
              <a:ext uri="{FF2B5EF4-FFF2-40B4-BE49-F238E27FC236}">
                <a16:creationId xmlns:a16="http://schemas.microsoft.com/office/drawing/2014/main" id="{80D2B0AE-C262-4310-ACCF-6F2E7D9AC2BF}"/>
              </a:ext>
            </a:extLst>
          </p:cNvPr>
          <p:cNvSpPr>
            <a:spLocks noGrp="1"/>
          </p:cNvSpPr>
          <p:nvPr>
            <p:ph type="body" sz="quarter" idx="14" hasCustomPrompt="1"/>
          </p:nvPr>
        </p:nvSpPr>
        <p:spPr>
          <a:xfrm>
            <a:off x="1631504" y="3284984"/>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22" name="Textplatzhalter 10">
            <a:extLst>
              <a:ext uri="{FF2B5EF4-FFF2-40B4-BE49-F238E27FC236}">
                <a16:creationId xmlns:a16="http://schemas.microsoft.com/office/drawing/2014/main" id="{2903FDFD-CC53-46E0-9967-2B4905BBFBD8}"/>
              </a:ext>
            </a:extLst>
          </p:cNvPr>
          <p:cNvSpPr>
            <a:spLocks noGrp="1"/>
          </p:cNvSpPr>
          <p:nvPr>
            <p:ph type="body" sz="quarter" idx="15" hasCustomPrompt="1"/>
          </p:nvPr>
        </p:nvSpPr>
        <p:spPr>
          <a:xfrm>
            <a:off x="1631504" y="3503329"/>
            <a:ext cx="2592288" cy="190005"/>
          </a:xfrm>
        </p:spPr>
        <p:txBody>
          <a:bodyPr/>
          <a:lstStyle>
            <a:lvl1pPr algn="ctr">
              <a:defRPr sz="1200">
                <a:solidFill>
                  <a:schemeClr val="tx2"/>
                </a:solidFill>
              </a:defRPr>
            </a:lvl1pPr>
          </a:lstStyle>
          <a:p>
            <a:pPr lvl="0"/>
            <a:r>
              <a:rPr lang="en-GB" noProof="0" dirty="0" smtClean="0"/>
              <a:t>name.surname@nkf.ch</a:t>
            </a:r>
          </a:p>
        </p:txBody>
      </p:sp>
      <p:sp>
        <p:nvSpPr>
          <p:cNvPr id="23" name="Textplatzhalter 10">
            <a:extLst>
              <a:ext uri="{FF2B5EF4-FFF2-40B4-BE49-F238E27FC236}">
                <a16:creationId xmlns:a16="http://schemas.microsoft.com/office/drawing/2014/main" id="{4D4B222E-D54A-4EF6-B932-1FC0181879A6}"/>
              </a:ext>
            </a:extLst>
          </p:cNvPr>
          <p:cNvSpPr>
            <a:spLocks noGrp="1"/>
          </p:cNvSpPr>
          <p:nvPr>
            <p:ph type="body" sz="quarter" idx="16" hasCustomPrompt="1"/>
          </p:nvPr>
        </p:nvSpPr>
        <p:spPr>
          <a:xfrm>
            <a:off x="1631504" y="3721673"/>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24" name="Textplatzhalter 10">
            <a:extLst>
              <a:ext uri="{FF2B5EF4-FFF2-40B4-BE49-F238E27FC236}">
                <a16:creationId xmlns:a16="http://schemas.microsoft.com/office/drawing/2014/main" id="{5CB02343-F202-494B-BB27-77762DA36AA2}"/>
              </a:ext>
            </a:extLst>
          </p:cNvPr>
          <p:cNvSpPr>
            <a:spLocks noGrp="1"/>
          </p:cNvSpPr>
          <p:nvPr>
            <p:ph type="body" sz="quarter" idx="17" hasCustomPrompt="1"/>
          </p:nvPr>
        </p:nvSpPr>
        <p:spPr>
          <a:xfrm>
            <a:off x="4836368" y="3284984"/>
            <a:ext cx="2592288" cy="190005"/>
          </a:xfrm>
        </p:spPr>
        <p:txBody>
          <a:bodyPr/>
          <a:lstStyle>
            <a:lvl1pPr marL="0" marR="0" indent="0" algn="ctr" defTabSz="717550" rtl="0" eaLnBrk="1" fontAlgn="auto" latinLnBrk="0" hangingPunct="1">
              <a:lnSpc>
                <a:spcPct val="110000"/>
              </a:lnSpc>
              <a:spcBef>
                <a:spcPts val="0"/>
              </a:spcBef>
              <a:spcAft>
                <a:spcPts val="900"/>
              </a:spcAft>
              <a:buClrTx/>
              <a:buSzTx/>
              <a:buFont typeface="Arial" panose="020B0604020202020204" pitchFamily="34" charset="0"/>
              <a:buNone/>
              <a:tabLst/>
              <a:defRPr sz="1200"/>
            </a:lvl1pPr>
          </a:lstStyle>
          <a:p>
            <a:pPr lvl="0"/>
            <a:r>
              <a:rPr lang="en-GB" noProof="0" dirty="0" err="1" smtClean="0"/>
              <a:t>Dr.</a:t>
            </a:r>
            <a:r>
              <a:rPr lang="en-GB" noProof="0" dirty="0" smtClean="0"/>
              <a:t> Name Surname</a:t>
            </a:r>
          </a:p>
        </p:txBody>
      </p:sp>
      <p:sp>
        <p:nvSpPr>
          <p:cNvPr id="25" name="Textplatzhalter 10">
            <a:extLst>
              <a:ext uri="{FF2B5EF4-FFF2-40B4-BE49-F238E27FC236}">
                <a16:creationId xmlns:a16="http://schemas.microsoft.com/office/drawing/2014/main" id="{E5373585-EC3C-4BC0-B0AF-66D2DAD72E8A}"/>
              </a:ext>
            </a:extLst>
          </p:cNvPr>
          <p:cNvSpPr>
            <a:spLocks noGrp="1"/>
          </p:cNvSpPr>
          <p:nvPr>
            <p:ph type="body" sz="quarter" idx="18" hasCustomPrompt="1"/>
          </p:nvPr>
        </p:nvSpPr>
        <p:spPr>
          <a:xfrm>
            <a:off x="4836368" y="3503329"/>
            <a:ext cx="2592288" cy="190005"/>
          </a:xfrm>
        </p:spPr>
        <p:txBody>
          <a:bodyPr/>
          <a:lstStyle>
            <a:lvl1pPr algn="ctr">
              <a:defRPr sz="1200">
                <a:solidFill>
                  <a:schemeClr val="tx2"/>
                </a:solidFill>
              </a:defRPr>
            </a:lvl1pPr>
          </a:lstStyle>
          <a:p>
            <a:pPr lvl="0"/>
            <a:r>
              <a:rPr lang="en-GB" noProof="0" dirty="0" smtClean="0"/>
              <a:t>name.surname@nkf.ch</a:t>
            </a:r>
          </a:p>
        </p:txBody>
      </p:sp>
      <p:sp>
        <p:nvSpPr>
          <p:cNvPr id="26" name="Textplatzhalter 10">
            <a:extLst>
              <a:ext uri="{FF2B5EF4-FFF2-40B4-BE49-F238E27FC236}">
                <a16:creationId xmlns:a16="http://schemas.microsoft.com/office/drawing/2014/main" id="{0B0554B4-78F6-4393-82A8-2BA44A7301DA}"/>
              </a:ext>
            </a:extLst>
          </p:cNvPr>
          <p:cNvSpPr>
            <a:spLocks noGrp="1"/>
          </p:cNvSpPr>
          <p:nvPr>
            <p:ph type="body" sz="quarter" idx="19" hasCustomPrompt="1"/>
          </p:nvPr>
        </p:nvSpPr>
        <p:spPr>
          <a:xfrm>
            <a:off x="4836368" y="3721673"/>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27" name="Textplatzhalter 10">
            <a:extLst>
              <a:ext uri="{FF2B5EF4-FFF2-40B4-BE49-F238E27FC236}">
                <a16:creationId xmlns:a16="http://schemas.microsoft.com/office/drawing/2014/main" id="{A7482814-F77C-4706-A48F-561BFF38F7E5}"/>
              </a:ext>
            </a:extLst>
          </p:cNvPr>
          <p:cNvSpPr>
            <a:spLocks noGrp="1"/>
          </p:cNvSpPr>
          <p:nvPr>
            <p:ph type="body" sz="quarter" idx="20" hasCustomPrompt="1"/>
          </p:nvPr>
        </p:nvSpPr>
        <p:spPr>
          <a:xfrm>
            <a:off x="8040216" y="3284984"/>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28" name="Textplatzhalter 10">
            <a:extLst>
              <a:ext uri="{FF2B5EF4-FFF2-40B4-BE49-F238E27FC236}">
                <a16:creationId xmlns:a16="http://schemas.microsoft.com/office/drawing/2014/main" id="{008DC0CD-988A-4B6C-AFEA-76EACD8C2E19}"/>
              </a:ext>
            </a:extLst>
          </p:cNvPr>
          <p:cNvSpPr>
            <a:spLocks noGrp="1"/>
          </p:cNvSpPr>
          <p:nvPr>
            <p:ph type="body" sz="quarter" idx="21" hasCustomPrompt="1"/>
          </p:nvPr>
        </p:nvSpPr>
        <p:spPr>
          <a:xfrm>
            <a:off x="8040216" y="3503329"/>
            <a:ext cx="2592288" cy="190005"/>
          </a:xfrm>
        </p:spPr>
        <p:txBody>
          <a:bodyPr/>
          <a:lstStyle>
            <a:lvl1pPr algn="ctr">
              <a:defRPr sz="1200">
                <a:solidFill>
                  <a:schemeClr val="tx2"/>
                </a:solidFill>
              </a:defRPr>
            </a:lvl1pPr>
          </a:lstStyle>
          <a:p>
            <a:pPr lvl="0"/>
            <a:r>
              <a:rPr lang="de-CH" dirty="0" smtClean="0"/>
              <a:t>name.surname@nkf.ch</a:t>
            </a:r>
          </a:p>
        </p:txBody>
      </p:sp>
      <p:sp>
        <p:nvSpPr>
          <p:cNvPr id="29" name="Textplatzhalter 10">
            <a:extLst>
              <a:ext uri="{FF2B5EF4-FFF2-40B4-BE49-F238E27FC236}">
                <a16:creationId xmlns:a16="http://schemas.microsoft.com/office/drawing/2014/main" id="{338CE2B3-4C7D-4566-AE72-DD156C43584B}"/>
              </a:ext>
            </a:extLst>
          </p:cNvPr>
          <p:cNvSpPr>
            <a:spLocks noGrp="1"/>
          </p:cNvSpPr>
          <p:nvPr>
            <p:ph type="body" sz="quarter" idx="22" hasCustomPrompt="1"/>
          </p:nvPr>
        </p:nvSpPr>
        <p:spPr>
          <a:xfrm>
            <a:off x="8040216" y="3721673"/>
            <a:ext cx="2592288" cy="190005"/>
          </a:xfrm>
        </p:spPr>
        <p:txBody>
          <a:bodyPr/>
          <a:lstStyle>
            <a:lvl1pPr algn="ctr">
              <a:defRPr sz="1200">
                <a:solidFill>
                  <a:schemeClr val="accent1"/>
                </a:solidFill>
              </a:defRPr>
            </a:lvl1pPr>
          </a:lstStyle>
          <a:p>
            <a:pPr lvl="0"/>
            <a:r>
              <a:rPr lang="en-GB" noProof="0" dirty="0" smtClean="0"/>
              <a:t>D  +41 58 800 80 00</a:t>
            </a:r>
            <a:endParaRPr lang="en-GB" noProof="0" dirty="0"/>
          </a:p>
        </p:txBody>
      </p:sp>
    </p:spTree>
    <p:extLst>
      <p:ext uri="{BB962C8B-B14F-4D97-AF65-F5344CB8AC3E}">
        <p14:creationId xmlns:p14="http://schemas.microsoft.com/office/powerpoint/2010/main" val="205953775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2_Contacts with image_3 column">
    <p:spTree>
      <p:nvGrpSpPr>
        <p:cNvPr id="1" name=""/>
        <p:cNvGrpSpPr/>
        <p:nvPr/>
      </p:nvGrpSpPr>
      <p:grpSpPr>
        <a:xfrm>
          <a:off x="0" y="0"/>
          <a:ext cx="0" cy="0"/>
          <a:chOff x="0" y="0"/>
          <a:chExt cx="0" cy="0"/>
        </a:xfrm>
      </p:grpSpPr>
      <p:sp>
        <p:nvSpPr>
          <p:cNvPr id="3" name="Rechteck 2"/>
          <p:cNvSpPr/>
          <p:nvPr userDrawn="1"/>
        </p:nvSpPr>
        <p:spPr>
          <a:xfrm>
            <a:off x="239350" y="3429000"/>
            <a:ext cx="11713301" cy="2016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0" name="Rechteck 9">
            <a:extLst>
              <a:ext uri="{FF2B5EF4-FFF2-40B4-BE49-F238E27FC236}">
                <a16:creationId xmlns:a16="http://schemas.microsoft.com/office/drawing/2014/main" id="{B615AABA-0E0B-48E6-A08B-D4F9A9A073E1}"/>
              </a:ext>
            </a:extLst>
          </p:cNvPr>
          <p:cNvSpPr/>
          <p:nvPr userDrawn="1"/>
        </p:nvSpPr>
        <p:spPr>
          <a:xfrm>
            <a:off x="0" y="6320354"/>
            <a:ext cx="12192000" cy="276999"/>
          </a:xfrm>
          <a:prstGeom prst="rect">
            <a:avLst/>
          </a:prstGeom>
        </p:spPr>
        <p:txBody>
          <a:bodyPr wrap="square">
            <a:spAutoFit/>
          </a:bodyPr>
          <a:lstStyle/>
          <a:p>
            <a:pPr marR="0" algn="ctr" rtl="0"/>
            <a:r>
              <a:rPr lang="en-GB" sz="1200" noProof="0" dirty="0" smtClean="0">
                <a:solidFill>
                  <a:schemeClr val="accent1"/>
                </a:solidFill>
                <a:latin typeface="Arial" panose="020B0604020202020204" pitchFamily="34" charset="0"/>
              </a:rPr>
              <a:t>Niederer Kraft Frey Ltd</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Bahnhofstrasse 53</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CH-8001 Zurich</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T +41 58 800 80 00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F +41 58 800 80 80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nkf.ch</a:t>
            </a:r>
            <a:endParaRPr lang="en-GB" sz="1200" noProof="0" dirty="0">
              <a:solidFill>
                <a:schemeClr val="accent1"/>
              </a:solidFill>
              <a:latin typeface="Arial" panose="020B0604020202020204" pitchFamily="34" charset="0"/>
            </a:endParaRPr>
          </a:p>
        </p:txBody>
      </p:sp>
      <p:sp>
        <p:nvSpPr>
          <p:cNvPr id="25"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26"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7" name="Titel 6"/>
          <p:cNvSpPr>
            <a:spLocks noGrp="1"/>
          </p:cNvSpPr>
          <p:nvPr>
            <p:ph type="title" hasCustomPrompt="1"/>
          </p:nvPr>
        </p:nvSpPr>
        <p:spPr>
          <a:xfrm>
            <a:off x="942110" y="581892"/>
            <a:ext cx="10307781" cy="504700"/>
          </a:xfrm>
        </p:spPr>
        <p:txBody>
          <a:bodyPr/>
          <a:lstStyle>
            <a:lvl1pPr algn="l">
              <a:defRPr baseline="0"/>
            </a:lvl1pPr>
          </a:lstStyle>
          <a:p>
            <a:r>
              <a:rPr lang="en-GB" noProof="0" dirty="0" smtClean="0"/>
              <a:t>Your Contacts</a:t>
            </a:r>
            <a:endParaRPr lang="en-GB" noProof="0" dirty="0"/>
          </a:p>
        </p:txBody>
      </p:sp>
      <p:sp>
        <p:nvSpPr>
          <p:cNvPr id="24" name="Textplatzhalter 10">
            <a:extLst>
              <a:ext uri="{FF2B5EF4-FFF2-40B4-BE49-F238E27FC236}">
                <a16:creationId xmlns:a16="http://schemas.microsoft.com/office/drawing/2014/main" id="{80D2B0AE-C262-4310-ACCF-6F2E7D9AC2BF}"/>
              </a:ext>
            </a:extLst>
          </p:cNvPr>
          <p:cNvSpPr>
            <a:spLocks noGrp="1"/>
          </p:cNvSpPr>
          <p:nvPr>
            <p:ph type="body" sz="quarter" idx="14" hasCustomPrompt="1"/>
          </p:nvPr>
        </p:nvSpPr>
        <p:spPr>
          <a:xfrm>
            <a:off x="1343472" y="4293096"/>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28" name="Textplatzhalter 10">
            <a:extLst>
              <a:ext uri="{FF2B5EF4-FFF2-40B4-BE49-F238E27FC236}">
                <a16:creationId xmlns:a16="http://schemas.microsoft.com/office/drawing/2014/main" id="{2903FDFD-CC53-46E0-9967-2B4905BBFBD8}"/>
              </a:ext>
            </a:extLst>
          </p:cNvPr>
          <p:cNvSpPr>
            <a:spLocks noGrp="1"/>
          </p:cNvSpPr>
          <p:nvPr>
            <p:ph type="body" sz="quarter" idx="15" hasCustomPrompt="1"/>
          </p:nvPr>
        </p:nvSpPr>
        <p:spPr>
          <a:xfrm>
            <a:off x="1343472" y="4511441"/>
            <a:ext cx="2592288" cy="190005"/>
          </a:xfrm>
        </p:spPr>
        <p:txBody>
          <a:bodyPr/>
          <a:lstStyle>
            <a:lvl1pPr algn="ctr">
              <a:defRPr sz="1200">
                <a:solidFill>
                  <a:schemeClr val="tx2"/>
                </a:solidFill>
              </a:defRPr>
            </a:lvl1pPr>
          </a:lstStyle>
          <a:p>
            <a:pPr lvl="0"/>
            <a:r>
              <a:rPr lang="en-GB" noProof="0" dirty="0" smtClean="0"/>
              <a:t>name.surname@nkf.ch</a:t>
            </a:r>
          </a:p>
        </p:txBody>
      </p:sp>
      <p:sp>
        <p:nvSpPr>
          <p:cNvPr id="29" name="Textplatzhalter 10">
            <a:extLst>
              <a:ext uri="{FF2B5EF4-FFF2-40B4-BE49-F238E27FC236}">
                <a16:creationId xmlns:a16="http://schemas.microsoft.com/office/drawing/2014/main" id="{4D4B222E-D54A-4EF6-B932-1FC0181879A6}"/>
              </a:ext>
            </a:extLst>
          </p:cNvPr>
          <p:cNvSpPr>
            <a:spLocks noGrp="1"/>
          </p:cNvSpPr>
          <p:nvPr>
            <p:ph type="body" sz="quarter" idx="16" hasCustomPrompt="1"/>
          </p:nvPr>
        </p:nvSpPr>
        <p:spPr>
          <a:xfrm>
            <a:off x="1343472" y="4729785"/>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30" name="Textplatzhalter 10">
            <a:extLst>
              <a:ext uri="{FF2B5EF4-FFF2-40B4-BE49-F238E27FC236}">
                <a16:creationId xmlns:a16="http://schemas.microsoft.com/office/drawing/2014/main" id="{5CB02343-F202-494B-BB27-77762DA36AA2}"/>
              </a:ext>
            </a:extLst>
          </p:cNvPr>
          <p:cNvSpPr>
            <a:spLocks noGrp="1"/>
          </p:cNvSpPr>
          <p:nvPr>
            <p:ph type="body" sz="quarter" idx="17" hasCustomPrompt="1"/>
          </p:nvPr>
        </p:nvSpPr>
        <p:spPr>
          <a:xfrm>
            <a:off x="4836368" y="4293096"/>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31" name="Textplatzhalter 10">
            <a:extLst>
              <a:ext uri="{FF2B5EF4-FFF2-40B4-BE49-F238E27FC236}">
                <a16:creationId xmlns:a16="http://schemas.microsoft.com/office/drawing/2014/main" id="{E5373585-EC3C-4BC0-B0AF-66D2DAD72E8A}"/>
              </a:ext>
            </a:extLst>
          </p:cNvPr>
          <p:cNvSpPr>
            <a:spLocks noGrp="1"/>
          </p:cNvSpPr>
          <p:nvPr>
            <p:ph type="body" sz="quarter" idx="18" hasCustomPrompt="1"/>
          </p:nvPr>
        </p:nvSpPr>
        <p:spPr>
          <a:xfrm>
            <a:off x="4836368" y="4511441"/>
            <a:ext cx="2592288" cy="190005"/>
          </a:xfrm>
        </p:spPr>
        <p:txBody>
          <a:bodyPr/>
          <a:lstStyle>
            <a:lvl1pPr algn="ctr">
              <a:defRPr sz="1200">
                <a:solidFill>
                  <a:schemeClr val="tx2"/>
                </a:solidFill>
              </a:defRPr>
            </a:lvl1pPr>
          </a:lstStyle>
          <a:p>
            <a:pPr lvl="0"/>
            <a:r>
              <a:rPr lang="en-GB" noProof="0" dirty="0" smtClean="0"/>
              <a:t>name.surname@nkf.ch</a:t>
            </a:r>
          </a:p>
        </p:txBody>
      </p:sp>
      <p:sp>
        <p:nvSpPr>
          <p:cNvPr id="32" name="Textplatzhalter 10">
            <a:extLst>
              <a:ext uri="{FF2B5EF4-FFF2-40B4-BE49-F238E27FC236}">
                <a16:creationId xmlns:a16="http://schemas.microsoft.com/office/drawing/2014/main" id="{0B0554B4-78F6-4393-82A8-2BA44A7301DA}"/>
              </a:ext>
            </a:extLst>
          </p:cNvPr>
          <p:cNvSpPr>
            <a:spLocks noGrp="1"/>
          </p:cNvSpPr>
          <p:nvPr>
            <p:ph type="body" sz="quarter" idx="19" hasCustomPrompt="1"/>
          </p:nvPr>
        </p:nvSpPr>
        <p:spPr>
          <a:xfrm>
            <a:off x="4836368" y="4729785"/>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33" name="Textplatzhalter 10">
            <a:extLst>
              <a:ext uri="{FF2B5EF4-FFF2-40B4-BE49-F238E27FC236}">
                <a16:creationId xmlns:a16="http://schemas.microsoft.com/office/drawing/2014/main" id="{A7482814-F77C-4706-A48F-561BFF38F7E5}"/>
              </a:ext>
            </a:extLst>
          </p:cNvPr>
          <p:cNvSpPr>
            <a:spLocks noGrp="1"/>
          </p:cNvSpPr>
          <p:nvPr>
            <p:ph type="body" sz="quarter" idx="20" hasCustomPrompt="1"/>
          </p:nvPr>
        </p:nvSpPr>
        <p:spPr>
          <a:xfrm>
            <a:off x="8328248" y="4293096"/>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34" name="Textplatzhalter 10">
            <a:extLst>
              <a:ext uri="{FF2B5EF4-FFF2-40B4-BE49-F238E27FC236}">
                <a16:creationId xmlns:a16="http://schemas.microsoft.com/office/drawing/2014/main" id="{008DC0CD-988A-4B6C-AFEA-76EACD8C2E19}"/>
              </a:ext>
            </a:extLst>
          </p:cNvPr>
          <p:cNvSpPr>
            <a:spLocks noGrp="1"/>
          </p:cNvSpPr>
          <p:nvPr>
            <p:ph type="body" sz="quarter" idx="21" hasCustomPrompt="1"/>
          </p:nvPr>
        </p:nvSpPr>
        <p:spPr>
          <a:xfrm>
            <a:off x="8328248" y="4511441"/>
            <a:ext cx="2592288" cy="190005"/>
          </a:xfrm>
        </p:spPr>
        <p:txBody>
          <a:bodyPr/>
          <a:lstStyle>
            <a:lvl1pPr algn="ctr">
              <a:defRPr sz="1200">
                <a:solidFill>
                  <a:schemeClr val="tx2"/>
                </a:solidFill>
              </a:defRPr>
            </a:lvl1pPr>
          </a:lstStyle>
          <a:p>
            <a:pPr lvl="0"/>
            <a:r>
              <a:rPr lang="en-GB" noProof="0" dirty="0" smtClean="0"/>
              <a:t>name.surname@nkf.ch</a:t>
            </a:r>
          </a:p>
        </p:txBody>
      </p:sp>
      <p:sp>
        <p:nvSpPr>
          <p:cNvPr id="35" name="Textplatzhalter 10">
            <a:extLst>
              <a:ext uri="{FF2B5EF4-FFF2-40B4-BE49-F238E27FC236}">
                <a16:creationId xmlns:a16="http://schemas.microsoft.com/office/drawing/2014/main" id="{338CE2B3-4C7D-4566-AE72-DD156C43584B}"/>
              </a:ext>
            </a:extLst>
          </p:cNvPr>
          <p:cNvSpPr>
            <a:spLocks noGrp="1"/>
          </p:cNvSpPr>
          <p:nvPr>
            <p:ph type="body" sz="quarter" idx="22" hasCustomPrompt="1"/>
          </p:nvPr>
        </p:nvSpPr>
        <p:spPr>
          <a:xfrm>
            <a:off x="8328248" y="4729785"/>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36" name="Bildplatzhalter 14">
            <a:extLst>
              <a:ext uri="{FF2B5EF4-FFF2-40B4-BE49-F238E27FC236}">
                <a16:creationId xmlns:a16="http://schemas.microsoft.com/office/drawing/2014/main" id="{9609A085-E902-40FC-9B8A-56BD8B102D9E}"/>
              </a:ext>
            </a:extLst>
          </p:cNvPr>
          <p:cNvSpPr>
            <a:spLocks noGrp="1"/>
          </p:cNvSpPr>
          <p:nvPr>
            <p:ph type="pic" sz="quarter" idx="24" hasCustomPrompt="1"/>
          </p:nvPr>
        </p:nvSpPr>
        <p:spPr>
          <a:xfrm>
            <a:off x="1847200" y="2051777"/>
            <a:ext cx="1620000" cy="1925040"/>
          </a:xfrm>
          <a:prstGeom prst="rect">
            <a:avLst/>
          </a:prstGeom>
          <a:solidFill>
            <a:schemeClr val="bg2"/>
          </a:solidFill>
        </p:spPr>
        <p:txBody>
          <a:bodyPr/>
          <a:lstStyle>
            <a:lvl1pPr algn="ctr">
              <a:defRPr sz="900" baseline="0">
                <a:solidFill>
                  <a:schemeClr val="accent4"/>
                </a:solidFill>
              </a:defRPr>
            </a:lvl1pPr>
          </a:lstStyle>
          <a:p>
            <a:r>
              <a:rPr lang="en-GB" noProof="0" dirty="0" smtClean="0"/>
              <a:t>Portrait Photo</a:t>
            </a:r>
            <a:endParaRPr lang="en-GB" noProof="0" dirty="0"/>
          </a:p>
        </p:txBody>
      </p:sp>
      <p:sp>
        <p:nvSpPr>
          <p:cNvPr id="37" name="Bildplatzhalter 14">
            <a:extLst>
              <a:ext uri="{FF2B5EF4-FFF2-40B4-BE49-F238E27FC236}">
                <a16:creationId xmlns:a16="http://schemas.microsoft.com/office/drawing/2014/main" id="{9609A085-E902-40FC-9B8A-56BD8B102D9E}"/>
              </a:ext>
            </a:extLst>
          </p:cNvPr>
          <p:cNvSpPr>
            <a:spLocks noGrp="1"/>
          </p:cNvSpPr>
          <p:nvPr>
            <p:ph type="pic" sz="quarter" idx="25" hasCustomPrompt="1"/>
          </p:nvPr>
        </p:nvSpPr>
        <p:spPr>
          <a:xfrm>
            <a:off x="5304600" y="2051777"/>
            <a:ext cx="1620000" cy="1925040"/>
          </a:xfrm>
          <a:prstGeom prst="rect">
            <a:avLst/>
          </a:prstGeom>
          <a:solidFill>
            <a:schemeClr val="bg2"/>
          </a:solidFill>
        </p:spPr>
        <p:txBody>
          <a:bodyPr/>
          <a:lstStyle>
            <a:lvl1pPr algn="ctr">
              <a:defRPr sz="900">
                <a:solidFill>
                  <a:schemeClr val="accent4"/>
                </a:solidFill>
              </a:defRPr>
            </a:lvl1pPr>
          </a:lstStyle>
          <a:p>
            <a:r>
              <a:rPr lang="en-GB" noProof="0" dirty="0" smtClean="0"/>
              <a:t>Portrait Photo</a:t>
            </a:r>
            <a:endParaRPr lang="en-GB" noProof="0" dirty="0"/>
          </a:p>
        </p:txBody>
      </p:sp>
      <p:sp>
        <p:nvSpPr>
          <p:cNvPr id="38" name="Bildplatzhalter 14">
            <a:extLst>
              <a:ext uri="{FF2B5EF4-FFF2-40B4-BE49-F238E27FC236}">
                <a16:creationId xmlns:a16="http://schemas.microsoft.com/office/drawing/2014/main" id="{9609A085-E902-40FC-9B8A-56BD8B102D9E}"/>
              </a:ext>
            </a:extLst>
          </p:cNvPr>
          <p:cNvSpPr>
            <a:spLocks noGrp="1"/>
          </p:cNvSpPr>
          <p:nvPr>
            <p:ph type="pic" sz="quarter" idx="26" hasCustomPrompt="1"/>
          </p:nvPr>
        </p:nvSpPr>
        <p:spPr>
          <a:xfrm>
            <a:off x="8760984" y="2051777"/>
            <a:ext cx="1620000" cy="1925040"/>
          </a:xfrm>
          <a:prstGeom prst="rect">
            <a:avLst/>
          </a:prstGeom>
          <a:solidFill>
            <a:schemeClr val="bg2"/>
          </a:solidFill>
        </p:spPr>
        <p:txBody>
          <a:bodyPr/>
          <a:lstStyle>
            <a:lvl1pPr algn="ctr">
              <a:defRPr sz="900">
                <a:solidFill>
                  <a:schemeClr val="accent4"/>
                </a:solidFill>
              </a:defRPr>
            </a:lvl1pPr>
          </a:lstStyle>
          <a:p>
            <a:r>
              <a:rPr lang="en-GB" noProof="0" dirty="0" smtClean="0"/>
              <a:t>Portrait Photo</a:t>
            </a:r>
            <a:endParaRPr lang="en-GB" noProof="0" dirty="0"/>
          </a:p>
        </p:txBody>
      </p:sp>
    </p:spTree>
    <p:extLst>
      <p:ext uri="{BB962C8B-B14F-4D97-AF65-F5344CB8AC3E}">
        <p14:creationId xmlns:p14="http://schemas.microsoft.com/office/powerpoint/2010/main" val="23435085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2_Contacts with image_2 column ">
    <p:spTree>
      <p:nvGrpSpPr>
        <p:cNvPr id="1" name=""/>
        <p:cNvGrpSpPr/>
        <p:nvPr/>
      </p:nvGrpSpPr>
      <p:grpSpPr>
        <a:xfrm>
          <a:off x="0" y="0"/>
          <a:ext cx="0" cy="0"/>
          <a:chOff x="0" y="0"/>
          <a:chExt cx="0" cy="0"/>
        </a:xfrm>
      </p:grpSpPr>
      <p:sp>
        <p:nvSpPr>
          <p:cNvPr id="3" name="Rechteck 2"/>
          <p:cNvSpPr/>
          <p:nvPr userDrawn="1"/>
        </p:nvSpPr>
        <p:spPr>
          <a:xfrm>
            <a:off x="239350" y="3429000"/>
            <a:ext cx="11713301" cy="2016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0" name="Rechteck 9">
            <a:extLst>
              <a:ext uri="{FF2B5EF4-FFF2-40B4-BE49-F238E27FC236}">
                <a16:creationId xmlns:a16="http://schemas.microsoft.com/office/drawing/2014/main" id="{B615AABA-0E0B-48E6-A08B-D4F9A9A073E1}"/>
              </a:ext>
            </a:extLst>
          </p:cNvPr>
          <p:cNvSpPr/>
          <p:nvPr userDrawn="1"/>
        </p:nvSpPr>
        <p:spPr>
          <a:xfrm>
            <a:off x="0" y="6320354"/>
            <a:ext cx="12192000" cy="276999"/>
          </a:xfrm>
          <a:prstGeom prst="rect">
            <a:avLst/>
          </a:prstGeom>
        </p:spPr>
        <p:txBody>
          <a:bodyPr wrap="square">
            <a:spAutoFit/>
          </a:bodyPr>
          <a:lstStyle/>
          <a:p>
            <a:pPr marR="0" algn="ctr" rtl="0"/>
            <a:r>
              <a:rPr lang="en-GB" sz="1200" noProof="0" dirty="0" smtClean="0">
                <a:solidFill>
                  <a:schemeClr val="accent1"/>
                </a:solidFill>
                <a:latin typeface="Arial" panose="020B0604020202020204" pitchFamily="34" charset="0"/>
              </a:rPr>
              <a:t>Niederer Kraft Frey Ltd</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Bahnhofstrasse 53</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CH-8001 Zurich</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T +41 58 800 80 00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F +41 58 800 80 80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nkf.ch</a:t>
            </a:r>
            <a:endParaRPr lang="en-GB" sz="1200" noProof="0" dirty="0">
              <a:solidFill>
                <a:schemeClr val="accent1"/>
              </a:solidFill>
              <a:latin typeface="Arial" panose="020B0604020202020204" pitchFamily="34" charset="0"/>
            </a:endParaRPr>
          </a:p>
        </p:txBody>
      </p:sp>
      <p:sp>
        <p:nvSpPr>
          <p:cNvPr id="25"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26"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7" name="Titel 6"/>
          <p:cNvSpPr>
            <a:spLocks noGrp="1"/>
          </p:cNvSpPr>
          <p:nvPr>
            <p:ph type="title" hasCustomPrompt="1"/>
          </p:nvPr>
        </p:nvSpPr>
        <p:spPr>
          <a:xfrm>
            <a:off x="942110" y="581892"/>
            <a:ext cx="10307781" cy="504700"/>
          </a:xfrm>
        </p:spPr>
        <p:txBody>
          <a:bodyPr/>
          <a:lstStyle>
            <a:lvl1pPr algn="l">
              <a:defRPr/>
            </a:lvl1pPr>
          </a:lstStyle>
          <a:p>
            <a:r>
              <a:rPr lang="en-GB" noProof="0" dirty="0" smtClean="0"/>
              <a:t>Your Contacts</a:t>
            </a:r>
            <a:endParaRPr lang="en-GB" noProof="0" dirty="0"/>
          </a:p>
        </p:txBody>
      </p:sp>
      <p:sp>
        <p:nvSpPr>
          <p:cNvPr id="16" name="Textplatzhalter 10">
            <a:extLst>
              <a:ext uri="{FF2B5EF4-FFF2-40B4-BE49-F238E27FC236}">
                <a16:creationId xmlns:a16="http://schemas.microsoft.com/office/drawing/2014/main" id="{80D2B0AE-C262-4310-ACCF-6F2E7D9AC2BF}"/>
              </a:ext>
            </a:extLst>
          </p:cNvPr>
          <p:cNvSpPr>
            <a:spLocks noGrp="1"/>
          </p:cNvSpPr>
          <p:nvPr>
            <p:ph type="body" sz="quarter" idx="14" hasCustomPrompt="1"/>
          </p:nvPr>
        </p:nvSpPr>
        <p:spPr>
          <a:xfrm>
            <a:off x="2567608" y="4293096"/>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17" name="Textplatzhalter 10">
            <a:extLst>
              <a:ext uri="{FF2B5EF4-FFF2-40B4-BE49-F238E27FC236}">
                <a16:creationId xmlns:a16="http://schemas.microsoft.com/office/drawing/2014/main" id="{2903FDFD-CC53-46E0-9967-2B4905BBFBD8}"/>
              </a:ext>
            </a:extLst>
          </p:cNvPr>
          <p:cNvSpPr>
            <a:spLocks noGrp="1"/>
          </p:cNvSpPr>
          <p:nvPr>
            <p:ph type="body" sz="quarter" idx="15" hasCustomPrompt="1"/>
          </p:nvPr>
        </p:nvSpPr>
        <p:spPr>
          <a:xfrm>
            <a:off x="2567608" y="4511441"/>
            <a:ext cx="2592288" cy="190005"/>
          </a:xfrm>
        </p:spPr>
        <p:txBody>
          <a:bodyPr/>
          <a:lstStyle>
            <a:lvl1pPr algn="ctr">
              <a:defRPr sz="1200">
                <a:solidFill>
                  <a:schemeClr val="tx2"/>
                </a:solidFill>
              </a:defRPr>
            </a:lvl1pPr>
          </a:lstStyle>
          <a:p>
            <a:pPr lvl="0"/>
            <a:r>
              <a:rPr lang="en-GB" noProof="0" dirty="0" smtClean="0"/>
              <a:t>name.surname@nkf.ch</a:t>
            </a:r>
          </a:p>
        </p:txBody>
      </p:sp>
      <p:sp>
        <p:nvSpPr>
          <p:cNvPr id="18" name="Textplatzhalter 10">
            <a:extLst>
              <a:ext uri="{FF2B5EF4-FFF2-40B4-BE49-F238E27FC236}">
                <a16:creationId xmlns:a16="http://schemas.microsoft.com/office/drawing/2014/main" id="{4D4B222E-D54A-4EF6-B932-1FC0181879A6}"/>
              </a:ext>
            </a:extLst>
          </p:cNvPr>
          <p:cNvSpPr>
            <a:spLocks noGrp="1"/>
          </p:cNvSpPr>
          <p:nvPr>
            <p:ph type="body" sz="quarter" idx="16" hasCustomPrompt="1"/>
          </p:nvPr>
        </p:nvSpPr>
        <p:spPr>
          <a:xfrm>
            <a:off x="2567608" y="4729785"/>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22" name="Textplatzhalter 10">
            <a:extLst>
              <a:ext uri="{FF2B5EF4-FFF2-40B4-BE49-F238E27FC236}">
                <a16:creationId xmlns:a16="http://schemas.microsoft.com/office/drawing/2014/main" id="{A7482814-F77C-4706-A48F-561BFF38F7E5}"/>
              </a:ext>
            </a:extLst>
          </p:cNvPr>
          <p:cNvSpPr>
            <a:spLocks noGrp="1"/>
          </p:cNvSpPr>
          <p:nvPr>
            <p:ph type="body" sz="quarter" idx="20" hasCustomPrompt="1"/>
          </p:nvPr>
        </p:nvSpPr>
        <p:spPr>
          <a:xfrm>
            <a:off x="7032104" y="4293096"/>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24" name="Textplatzhalter 10">
            <a:extLst>
              <a:ext uri="{FF2B5EF4-FFF2-40B4-BE49-F238E27FC236}">
                <a16:creationId xmlns:a16="http://schemas.microsoft.com/office/drawing/2014/main" id="{008DC0CD-988A-4B6C-AFEA-76EACD8C2E19}"/>
              </a:ext>
            </a:extLst>
          </p:cNvPr>
          <p:cNvSpPr>
            <a:spLocks noGrp="1"/>
          </p:cNvSpPr>
          <p:nvPr>
            <p:ph type="body" sz="quarter" idx="21" hasCustomPrompt="1"/>
          </p:nvPr>
        </p:nvSpPr>
        <p:spPr>
          <a:xfrm>
            <a:off x="7032104" y="4511441"/>
            <a:ext cx="2592288" cy="190005"/>
          </a:xfrm>
        </p:spPr>
        <p:txBody>
          <a:bodyPr/>
          <a:lstStyle>
            <a:lvl1pPr algn="ctr">
              <a:defRPr sz="1200">
                <a:solidFill>
                  <a:schemeClr val="tx2"/>
                </a:solidFill>
              </a:defRPr>
            </a:lvl1pPr>
          </a:lstStyle>
          <a:p>
            <a:pPr lvl="0"/>
            <a:r>
              <a:rPr lang="en-GB" noProof="0" dirty="0" smtClean="0"/>
              <a:t>name.surname@nkf.ch</a:t>
            </a:r>
          </a:p>
        </p:txBody>
      </p:sp>
      <p:sp>
        <p:nvSpPr>
          <p:cNvPr id="28" name="Textplatzhalter 10">
            <a:extLst>
              <a:ext uri="{FF2B5EF4-FFF2-40B4-BE49-F238E27FC236}">
                <a16:creationId xmlns:a16="http://schemas.microsoft.com/office/drawing/2014/main" id="{338CE2B3-4C7D-4566-AE72-DD156C43584B}"/>
              </a:ext>
            </a:extLst>
          </p:cNvPr>
          <p:cNvSpPr>
            <a:spLocks noGrp="1"/>
          </p:cNvSpPr>
          <p:nvPr>
            <p:ph type="body" sz="quarter" idx="22" hasCustomPrompt="1"/>
          </p:nvPr>
        </p:nvSpPr>
        <p:spPr>
          <a:xfrm>
            <a:off x="7032104" y="4729785"/>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29" name="Bildplatzhalter 14">
            <a:extLst>
              <a:ext uri="{FF2B5EF4-FFF2-40B4-BE49-F238E27FC236}">
                <a16:creationId xmlns:a16="http://schemas.microsoft.com/office/drawing/2014/main" id="{9609A085-E902-40FC-9B8A-56BD8B102D9E}"/>
              </a:ext>
            </a:extLst>
          </p:cNvPr>
          <p:cNvSpPr>
            <a:spLocks noGrp="1"/>
          </p:cNvSpPr>
          <p:nvPr>
            <p:ph type="pic" sz="quarter" idx="24" hasCustomPrompt="1"/>
          </p:nvPr>
        </p:nvSpPr>
        <p:spPr>
          <a:xfrm>
            <a:off x="3071664" y="2051777"/>
            <a:ext cx="1620000" cy="1925040"/>
          </a:xfrm>
          <a:prstGeom prst="rect">
            <a:avLst/>
          </a:prstGeom>
          <a:solidFill>
            <a:schemeClr val="bg2"/>
          </a:solidFill>
        </p:spPr>
        <p:txBody>
          <a:bodyPr/>
          <a:lstStyle>
            <a:lvl1pPr algn="ctr">
              <a:defRPr sz="900" baseline="0">
                <a:solidFill>
                  <a:schemeClr val="accent4"/>
                </a:solidFill>
              </a:defRPr>
            </a:lvl1pPr>
          </a:lstStyle>
          <a:p>
            <a:r>
              <a:rPr lang="en-GB" noProof="0" dirty="0" smtClean="0"/>
              <a:t>Portrait Photo</a:t>
            </a:r>
            <a:endParaRPr lang="en-GB" noProof="0" dirty="0"/>
          </a:p>
        </p:txBody>
      </p:sp>
      <p:sp>
        <p:nvSpPr>
          <p:cNvPr id="30" name="Bildplatzhalter 14">
            <a:extLst>
              <a:ext uri="{FF2B5EF4-FFF2-40B4-BE49-F238E27FC236}">
                <a16:creationId xmlns:a16="http://schemas.microsoft.com/office/drawing/2014/main" id="{9609A085-E902-40FC-9B8A-56BD8B102D9E}"/>
              </a:ext>
            </a:extLst>
          </p:cNvPr>
          <p:cNvSpPr>
            <a:spLocks noGrp="1"/>
          </p:cNvSpPr>
          <p:nvPr>
            <p:ph type="pic" sz="quarter" idx="26" hasCustomPrompt="1"/>
          </p:nvPr>
        </p:nvSpPr>
        <p:spPr>
          <a:xfrm>
            <a:off x="7518248" y="2051777"/>
            <a:ext cx="1620000" cy="1925040"/>
          </a:xfrm>
          <a:prstGeom prst="rect">
            <a:avLst/>
          </a:prstGeom>
          <a:solidFill>
            <a:schemeClr val="bg2"/>
          </a:solidFill>
        </p:spPr>
        <p:txBody>
          <a:bodyPr/>
          <a:lstStyle>
            <a:lvl1pPr algn="ctr">
              <a:defRPr sz="900">
                <a:solidFill>
                  <a:schemeClr val="accent4"/>
                </a:solidFill>
              </a:defRPr>
            </a:lvl1pPr>
          </a:lstStyle>
          <a:p>
            <a:r>
              <a:rPr lang="en-US" noProof="0" dirty="0" smtClean="0"/>
              <a:t>Portrait Photo</a:t>
            </a:r>
            <a:endParaRPr lang="en-US" noProof="0" dirty="0"/>
          </a:p>
        </p:txBody>
      </p:sp>
    </p:spTree>
    <p:extLst>
      <p:ext uri="{BB962C8B-B14F-4D97-AF65-F5344CB8AC3E}">
        <p14:creationId xmlns:p14="http://schemas.microsoft.com/office/powerpoint/2010/main" val="7005082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2_Contact with image simp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Your Contact</a:t>
            </a:r>
            <a:endParaRPr lang="en-GB" noProof="0"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14"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6" name="Rechteck 15"/>
          <p:cNvSpPr/>
          <p:nvPr userDrawn="1"/>
        </p:nvSpPr>
        <p:spPr>
          <a:xfrm>
            <a:off x="239350" y="3429000"/>
            <a:ext cx="11713301" cy="20162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3" name="Textplatzhalter 10">
            <a:extLst>
              <a:ext uri="{FF2B5EF4-FFF2-40B4-BE49-F238E27FC236}">
                <a16:creationId xmlns:a16="http://schemas.microsoft.com/office/drawing/2014/main" id="{80D2B0AE-C262-4310-ACCF-6F2E7D9AC2BF}"/>
              </a:ext>
            </a:extLst>
          </p:cNvPr>
          <p:cNvSpPr>
            <a:spLocks noGrp="1"/>
          </p:cNvSpPr>
          <p:nvPr>
            <p:ph type="body" sz="quarter" idx="14" hasCustomPrompt="1"/>
          </p:nvPr>
        </p:nvSpPr>
        <p:spPr>
          <a:xfrm>
            <a:off x="4799856" y="4293096"/>
            <a:ext cx="2592288" cy="190005"/>
          </a:xfrm>
        </p:spPr>
        <p:txBody>
          <a:bodyPr/>
          <a:lstStyle>
            <a:lvl1pPr algn="ctr">
              <a:defRPr sz="1200"/>
            </a:lvl1pPr>
          </a:lstStyle>
          <a:p>
            <a:pPr lvl="0"/>
            <a:r>
              <a:rPr lang="en-GB" noProof="0" dirty="0" err="1" smtClean="0"/>
              <a:t>Dr.</a:t>
            </a:r>
            <a:r>
              <a:rPr lang="en-GB" noProof="0" dirty="0" smtClean="0"/>
              <a:t> Name Surname</a:t>
            </a:r>
          </a:p>
        </p:txBody>
      </p:sp>
      <p:sp>
        <p:nvSpPr>
          <p:cNvPr id="15" name="Textplatzhalter 10">
            <a:extLst>
              <a:ext uri="{FF2B5EF4-FFF2-40B4-BE49-F238E27FC236}">
                <a16:creationId xmlns:a16="http://schemas.microsoft.com/office/drawing/2014/main" id="{2903FDFD-CC53-46E0-9967-2B4905BBFBD8}"/>
              </a:ext>
            </a:extLst>
          </p:cNvPr>
          <p:cNvSpPr>
            <a:spLocks noGrp="1"/>
          </p:cNvSpPr>
          <p:nvPr>
            <p:ph type="body" sz="quarter" idx="15" hasCustomPrompt="1"/>
          </p:nvPr>
        </p:nvSpPr>
        <p:spPr>
          <a:xfrm>
            <a:off x="4799856" y="4511441"/>
            <a:ext cx="2592288" cy="190005"/>
          </a:xfrm>
        </p:spPr>
        <p:txBody>
          <a:bodyPr/>
          <a:lstStyle>
            <a:lvl1pPr algn="ctr">
              <a:defRPr sz="1200">
                <a:solidFill>
                  <a:schemeClr val="tx2"/>
                </a:solidFill>
              </a:defRPr>
            </a:lvl1pPr>
          </a:lstStyle>
          <a:p>
            <a:pPr lvl="0"/>
            <a:r>
              <a:rPr lang="en-GB" noProof="0" dirty="0" smtClean="0"/>
              <a:t>name.surname@nkf.ch</a:t>
            </a:r>
          </a:p>
        </p:txBody>
      </p:sp>
      <p:sp>
        <p:nvSpPr>
          <p:cNvPr id="21" name="Textplatzhalter 10">
            <a:extLst>
              <a:ext uri="{FF2B5EF4-FFF2-40B4-BE49-F238E27FC236}">
                <a16:creationId xmlns:a16="http://schemas.microsoft.com/office/drawing/2014/main" id="{4D4B222E-D54A-4EF6-B932-1FC0181879A6}"/>
              </a:ext>
            </a:extLst>
          </p:cNvPr>
          <p:cNvSpPr>
            <a:spLocks noGrp="1"/>
          </p:cNvSpPr>
          <p:nvPr>
            <p:ph type="body" sz="quarter" idx="16" hasCustomPrompt="1"/>
          </p:nvPr>
        </p:nvSpPr>
        <p:spPr>
          <a:xfrm>
            <a:off x="4799856" y="4729785"/>
            <a:ext cx="2592288" cy="190005"/>
          </a:xfrm>
        </p:spPr>
        <p:txBody>
          <a:bodyPr/>
          <a:lstStyle>
            <a:lvl1pPr algn="ctr">
              <a:defRPr sz="1200">
                <a:solidFill>
                  <a:schemeClr val="accent1"/>
                </a:solidFill>
              </a:defRPr>
            </a:lvl1pPr>
          </a:lstStyle>
          <a:p>
            <a:pPr lvl="0"/>
            <a:r>
              <a:rPr lang="de-CH" dirty="0"/>
              <a:t>D  +41 58 800 80 00</a:t>
            </a:r>
            <a:endParaRPr lang="de-DE" dirty="0"/>
          </a:p>
        </p:txBody>
      </p:sp>
      <p:sp>
        <p:nvSpPr>
          <p:cNvPr id="22" name="Bildplatzhalter 14">
            <a:extLst>
              <a:ext uri="{FF2B5EF4-FFF2-40B4-BE49-F238E27FC236}">
                <a16:creationId xmlns:a16="http://schemas.microsoft.com/office/drawing/2014/main" id="{9609A085-E902-40FC-9B8A-56BD8B102D9E}"/>
              </a:ext>
            </a:extLst>
          </p:cNvPr>
          <p:cNvSpPr>
            <a:spLocks noGrp="1"/>
          </p:cNvSpPr>
          <p:nvPr>
            <p:ph type="pic" sz="quarter" idx="24" hasCustomPrompt="1"/>
          </p:nvPr>
        </p:nvSpPr>
        <p:spPr>
          <a:xfrm>
            <a:off x="5286000" y="2051777"/>
            <a:ext cx="1620000" cy="1925040"/>
          </a:xfrm>
          <a:prstGeom prst="rect">
            <a:avLst/>
          </a:prstGeom>
          <a:solidFill>
            <a:schemeClr val="bg2"/>
          </a:solidFill>
        </p:spPr>
        <p:txBody>
          <a:bodyPr/>
          <a:lstStyle>
            <a:lvl1pPr algn="ctr">
              <a:defRPr sz="900">
                <a:solidFill>
                  <a:schemeClr val="accent4"/>
                </a:solidFill>
              </a:defRPr>
            </a:lvl1pPr>
          </a:lstStyle>
          <a:p>
            <a:r>
              <a:rPr lang="en-GB" noProof="0" dirty="0" smtClean="0"/>
              <a:t>Portrait Photo</a:t>
            </a:r>
            <a:endParaRPr lang="en-GB" noProof="0" dirty="0"/>
          </a:p>
        </p:txBody>
      </p:sp>
      <p:sp>
        <p:nvSpPr>
          <p:cNvPr id="23" name="Rechteck 22">
            <a:extLst>
              <a:ext uri="{FF2B5EF4-FFF2-40B4-BE49-F238E27FC236}">
                <a16:creationId xmlns:a16="http://schemas.microsoft.com/office/drawing/2014/main" id="{B615AABA-0E0B-48E6-A08B-D4F9A9A073E1}"/>
              </a:ext>
            </a:extLst>
          </p:cNvPr>
          <p:cNvSpPr/>
          <p:nvPr userDrawn="1"/>
        </p:nvSpPr>
        <p:spPr>
          <a:xfrm>
            <a:off x="0" y="6320354"/>
            <a:ext cx="12192000" cy="276999"/>
          </a:xfrm>
          <a:prstGeom prst="rect">
            <a:avLst/>
          </a:prstGeom>
        </p:spPr>
        <p:txBody>
          <a:bodyPr wrap="square">
            <a:spAutoFit/>
          </a:bodyPr>
          <a:lstStyle/>
          <a:p>
            <a:pPr marR="0" algn="ctr" rtl="0"/>
            <a:r>
              <a:rPr lang="en-GB" sz="1200" noProof="0" dirty="0" smtClean="0">
                <a:solidFill>
                  <a:schemeClr val="accent1"/>
                </a:solidFill>
                <a:latin typeface="Arial" panose="020B0604020202020204" pitchFamily="34" charset="0"/>
              </a:rPr>
              <a:t>Niederer Kraft Frey Ltd</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Bahnhofstrasse 53</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CH-8001 Zurich</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T +41 58 800 80 00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F +41 58 800 80 80</a:t>
            </a:r>
            <a:r>
              <a:rPr lang="en-GB" sz="1100" noProof="0" dirty="0" smtClean="0">
                <a:solidFill>
                  <a:schemeClr val="accent1"/>
                </a:solidFill>
                <a:latin typeface="Arial" panose="020B0604020202020204" pitchFamily="34" charset="0"/>
              </a:rPr>
              <a:t>   </a:t>
            </a:r>
            <a:r>
              <a:rPr lang="en-GB" sz="1200" noProof="0" dirty="0" smtClean="0">
                <a:solidFill>
                  <a:schemeClr val="accent1"/>
                </a:solidFill>
                <a:latin typeface="Arial" panose="020B0604020202020204" pitchFamily="34" charset="0"/>
              </a:rPr>
              <a:t>nkf.ch</a:t>
            </a:r>
            <a:endParaRPr lang="en-GB" sz="1200" noProof="0" dirty="0">
              <a:solidFill>
                <a:schemeClr val="accent1"/>
              </a:solidFill>
              <a:latin typeface="Arial" panose="020B0604020202020204" pitchFamily="34" charset="0"/>
            </a:endParaRPr>
          </a:p>
        </p:txBody>
      </p:sp>
    </p:spTree>
    <p:extLst>
      <p:ext uri="{BB962C8B-B14F-4D97-AF65-F5344CB8AC3E}">
        <p14:creationId xmlns:p14="http://schemas.microsoft.com/office/powerpoint/2010/main" val="16112458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Fee proposal ">
    <p:spTree>
      <p:nvGrpSpPr>
        <p:cNvPr id="1" name=""/>
        <p:cNvGrpSpPr/>
        <p:nvPr/>
      </p:nvGrpSpPr>
      <p:grpSpPr>
        <a:xfrm>
          <a:off x="0" y="0"/>
          <a:ext cx="0" cy="0"/>
          <a:chOff x="0" y="0"/>
          <a:chExt cx="0" cy="0"/>
        </a:xfrm>
      </p:grpSpPr>
      <p:graphicFrame>
        <p:nvGraphicFramePr>
          <p:cNvPr id="45" name="Table 6"/>
          <p:cNvGraphicFramePr>
            <a:graphicFrameLocks noGrp="1"/>
          </p:cNvGraphicFramePr>
          <p:nvPr userDrawn="1">
            <p:extLst>
              <p:ext uri="{D42A27DB-BD31-4B8C-83A1-F6EECF244321}">
                <p14:modId xmlns:p14="http://schemas.microsoft.com/office/powerpoint/2010/main" val="4135397840"/>
              </p:ext>
            </p:extLst>
          </p:nvPr>
        </p:nvGraphicFramePr>
        <p:xfrm>
          <a:off x="901313" y="2594629"/>
          <a:ext cx="10634404" cy="2677441"/>
        </p:xfrm>
        <a:graphic>
          <a:graphicData uri="http://schemas.openxmlformats.org/drawingml/2006/table">
            <a:tbl>
              <a:tblPr firstRow="1" firstCol="1" lastRow="1" lastCol="1" bandRow="1" bandCol="1"/>
              <a:tblGrid>
                <a:gridCol w="3078379">
                  <a:extLst>
                    <a:ext uri="{9D8B030D-6E8A-4147-A177-3AD203B41FA5}">
                      <a16:colId xmlns:a16="http://schemas.microsoft.com/office/drawing/2014/main" val="3355246471"/>
                    </a:ext>
                  </a:extLst>
                </a:gridCol>
                <a:gridCol w="2518675">
                  <a:extLst>
                    <a:ext uri="{9D8B030D-6E8A-4147-A177-3AD203B41FA5}">
                      <a16:colId xmlns:a16="http://schemas.microsoft.com/office/drawing/2014/main" val="761752663"/>
                    </a:ext>
                  </a:extLst>
                </a:gridCol>
                <a:gridCol w="2518675">
                  <a:extLst>
                    <a:ext uri="{9D8B030D-6E8A-4147-A177-3AD203B41FA5}">
                      <a16:colId xmlns:a16="http://schemas.microsoft.com/office/drawing/2014/main" val="876454521"/>
                    </a:ext>
                  </a:extLst>
                </a:gridCol>
                <a:gridCol w="2518675">
                  <a:extLst>
                    <a:ext uri="{9D8B030D-6E8A-4147-A177-3AD203B41FA5}">
                      <a16:colId xmlns:a16="http://schemas.microsoft.com/office/drawing/2014/main" val="2203715252"/>
                    </a:ext>
                  </a:extLst>
                </a:gridCol>
              </a:tblGrid>
              <a:tr h="643836">
                <a:tc>
                  <a:txBody>
                    <a:bodyPr/>
                    <a:lstStyle/>
                    <a:p>
                      <a:pPr marL="0" indent="0">
                        <a:lnSpc>
                          <a:spcPct val="115000"/>
                        </a:lnSpc>
                        <a:spcBef>
                          <a:spcPts val="600"/>
                        </a:spcBef>
                        <a:spcAft>
                          <a:spcPts val="600"/>
                        </a:spcAft>
                      </a:pPr>
                      <a:r>
                        <a:rPr lang="en-GB" sz="1300" b="1" dirty="0" smtClean="0">
                          <a:solidFill>
                            <a:srgbClr val="1B2762"/>
                          </a:solidFill>
                          <a:effectLst/>
                          <a:latin typeface="Arial" panose="020B0604020202020204" pitchFamily="34" charset="0"/>
                          <a:ea typeface="Times New Roman" panose="02020603050405020304" pitchFamily="18" charset="0"/>
                          <a:cs typeface="Cordia New"/>
                        </a:rPr>
                        <a:t>Seniority</a:t>
                      </a:r>
                    </a:p>
                  </a:txBody>
                  <a:tcPr marL="113525" marR="113525" marT="0" marB="0" anchor="ctr">
                    <a:lnL>
                      <a:noFill/>
                    </a:lnL>
                    <a:lnR>
                      <a:noFill/>
                    </a:lnR>
                    <a:lnT>
                      <a:noFill/>
                    </a:lnT>
                    <a:lnB w="12700" cap="flat" cmpd="sng" algn="ctr">
                      <a:solidFill>
                        <a:srgbClr val="1B2762"/>
                      </a:solidFill>
                      <a:prstDash val="solid"/>
                      <a:round/>
                      <a:headEnd type="none" w="med" len="med"/>
                      <a:tailEnd type="none" w="med" len="med"/>
                    </a:lnB>
                    <a:solidFill>
                      <a:srgbClr val="FFFFFF"/>
                    </a:solidFill>
                  </a:tcPr>
                </a:tc>
                <a:tc>
                  <a:txBody>
                    <a:bodyPr/>
                    <a:lstStyle/>
                    <a:p>
                      <a:pPr algn="l">
                        <a:lnSpc>
                          <a:spcPct val="115000"/>
                        </a:lnSpc>
                        <a:spcBef>
                          <a:spcPts val="600"/>
                        </a:spcBef>
                        <a:spcAft>
                          <a:spcPts val="600"/>
                        </a:spcAft>
                      </a:pPr>
                      <a:endParaRPr lang="en-US" sz="14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a:noFill/>
                    </a:lnT>
                    <a:lnB w="12700" cap="flat" cmpd="sng" algn="ctr">
                      <a:solidFill>
                        <a:srgbClr val="1B2762"/>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GB" sz="1200" b="1" dirty="0" smtClean="0">
                          <a:solidFill>
                            <a:srgbClr val="1B2762"/>
                          </a:solidFill>
                          <a:effectLst/>
                          <a:latin typeface="Arial" panose="020B0604020202020204" pitchFamily="34" charset="0"/>
                          <a:ea typeface="Times New Roman" panose="02020603050405020304" pitchFamily="18" charset="0"/>
                          <a:cs typeface="Cordia New"/>
                        </a:rPr>
                        <a:t>General Hourly Rates in </a:t>
                      </a:r>
                      <a:br>
                        <a:rPr lang="en-GB" sz="1200" b="1" dirty="0" smtClean="0">
                          <a:solidFill>
                            <a:srgbClr val="1B2762"/>
                          </a:solidFill>
                          <a:effectLst/>
                          <a:latin typeface="Arial" panose="020B0604020202020204" pitchFamily="34" charset="0"/>
                          <a:ea typeface="Times New Roman" panose="02020603050405020304" pitchFamily="18" charset="0"/>
                          <a:cs typeface="Cordia New"/>
                        </a:rPr>
                      </a:br>
                      <a:r>
                        <a:rPr lang="en-GB" sz="1200" b="1" dirty="0" smtClean="0">
                          <a:solidFill>
                            <a:srgbClr val="1B2762"/>
                          </a:solidFill>
                          <a:effectLst/>
                          <a:latin typeface="Arial" panose="020B0604020202020204" pitchFamily="34" charset="0"/>
                          <a:ea typeface="Times New Roman" panose="02020603050405020304" pitchFamily="18" charset="0"/>
                          <a:cs typeface="Cordia New"/>
                        </a:rPr>
                        <a:t>CHF </a:t>
                      </a: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a:noFill/>
                    </a:lnT>
                    <a:lnB w="12700" cap="flat" cmpd="sng" algn="ctr">
                      <a:solidFill>
                        <a:srgbClr val="1B2762"/>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US" sz="1300" b="1" dirty="0" smtClean="0">
                          <a:solidFill>
                            <a:srgbClr val="1B2762"/>
                          </a:solidFill>
                          <a:effectLst/>
                          <a:latin typeface="Arial" panose="020B0604020202020204" pitchFamily="34" charset="0"/>
                          <a:ea typeface="Times New Roman" panose="02020603050405020304" pitchFamily="18" charset="0"/>
                          <a:cs typeface="Cordia New"/>
                        </a:rPr>
                        <a:t>Preferred Reduced Rates in CHF </a:t>
                      </a:r>
                    </a:p>
                  </a:txBody>
                  <a:tcPr marL="113525" marR="113525" marT="0" marB="0" anchor="ctr">
                    <a:lnL>
                      <a:noFill/>
                    </a:lnL>
                    <a:lnR>
                      <a:noFill/>
                    </a:lnR>
                    <a:lnT>
                      <a:noFill/>
                    </a:lnT>
                    <a:lnB w="12700" cap="flat" cmpd="sng" algn="ctr">
                      <a:solidFill>
                        <a:srgbClr val="1B2762"/>
                      </a:solidFill>
                      <a:prstDash val="solid"/>
                      <a:round/>
                      <a:headEnd type="none" w="med" len="med"/>
                      <a:tailEnd type="none" w="med" len="med"/>
                    </a:lnB>
                    <a:solidFill>
                      <a:srgbClr val="FFFFFF"/>
                    </a:solidFill>
                  </a:tcPr>
                </a:tc>
                <a:extLst>
                  <a:ext uri="{0D108BD9-81ED-4DB2-BD59-A6C34878D82A}">
                    <a16:rowId xmlns:a16="http://schemas.microsoft.com/office/drawing/2014/main" val="1984292967"/>
                  </a:ext>
                </a:extLst>
              </a:tr>
              <a:tr h="290515">
                <a:tc>
                  <a:txBody>
                    <a:bodyPr/>
                    <a:lstStyle/>
                    <a:p>
                      <a:pPr>
                        <a:lnSpc>
                          <a:spcPct val="115000"/>
                        </a:lnSpc>
                        <a:spcBef>
                          <a:spcPts val="600"/>
                        </a:spcBef>
                        <a:spcAft>
                          <a:spcPts val="600"/>
                        </a:spcAft>
                      </a:pPr>
                      <a:r>
                        <a:rPr lang="en-GB" sz="1200" smtClean="0">
                          <a:solidFill>
                            <a:srgbClr val="1B2762"/>
                          </a:solidFill>
                          <a:effectLst/>
                          <a:latin typeface="Arial" panose="020B0604020202020204" pitchFamily="34" charset="0"/>
                          <a:ea typeface="Times New Roman" panose="02020603050405020304" pitchFamily="18" charset="0"/>
                          <a:cs typeface="Cordia New"/>
                        </a:rPr>
                        <a:t>Partner</a:t>
                      </a: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1B2762"/>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l">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1B2762"/>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1B2762"/>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1B2762"/>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3167012246"/>
                  </a:ext>
                </a:extLst>
              </a:tr>
              <a:tr h="290515">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l">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2426302557"/>
                  </a:ext>
                </a:extLst>
              </a:tr>
              <a:tr h="290515">
                <a:tc>
                  <a:txBody>
                    <a:bodyPr/>
                    <a:lstStyle/>
                    <a:p>
                      <a:pPr>
                        <a:lnSpc>
                          <a:spcPct val="115000"/>
                        </a:lnSpc>
                        <a:spcBef>
                          <a:spcPts val="600"/>
                        </a:spcBef>
                        <a:spcAft>
                          <a:spcPts val="600"/>
                        </a:spcAft>
                      </a:pPr>
                      <a:r>
                        <a:rPr lang="en-GB" sz="1200" smtClean="0">
                          <a:solidFill>
                            <a:srgbClr val="1B2762"/>
                          </a:solidFill>
                          <a:effectLst/>
                          <a:latin typeface="Arial" panose="020B0604020202020204" pitchFamily="34" charset="0"/>
                          <a:ea typeface="Times New Roman" panose="02020603050405020304" pitchFamily="18" charset="0"/>
                          <a:cs typeface="Cordia New"/>
                        </a:rPr>
                        <a:t>Counsel</a:t>
                      </a: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l">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3298573203"/>
                  </a:ext>
                </a:extLst>
              </a:tr>
              <a:tr h="290515">
                <a:tc>
                  <a:txBody>
                    <a:bodyPr/>
                    <a:lstStyle/>
                    <a:p>
                      <a:pPr>
                        <a:lnSpc>
                          <a:spcPct val="115000"/>
                        </a:lnSpc>
                        <a:spcBef>
                          <a:spcPts val="600"/>
                        </a:spcBef>
                        <a:spcAft>
                          <a:spcPts val="600"/>
                        </a:spcAft>
                      </a:pPr>
                      <a:r>
                        <a:rPr lang="en-GB" sz="1200" smtClean="0">
                          <a:solidFill>
                            <a:srgbClr val="1B2762"/>
                          </a:solidFill>
                          <a:effectLst/>
                          <a:latin typeface="Arial" panose="020B0604020202020204" pitchFamily="34" charset="0"/>
                          <a:ea typeface="Times New Roman" panose="02020603050405020304" pitchFamily="18" charset="0"/>
                          <a:cs typeface="Cordia New"/>
                        </a:rPr>
                        <a:t>Senior Associate</a:t>
                      </a: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l">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3482341678"/>
                  </a:ext>
                </a:extLst>
              </a:tr>
              <a:tr h="290515">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l">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344354490"/>
                  </a:ext>
                </a:extLst>
              </a:tr>
              <a:tr h="290515">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l">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2507462050"/>
                  </a:ext>
                </a:extLst>
              </a:tr>
              <a:tr h="290515">
                <a:tc>
                  <a:txBody>
                    <a:bodyPr/>
                    <a:lstStyle/>
                    <a:p>
                      <a:pPr>
                        <a:lnSpc>
                          <a:spcPct val="115000"/>
                        </a:lnSpc>
                        <a:spcBef>
                          <a:spcPts val="600"/>
                        </a:spcBef>
                        <a:spcAft>
                          <a:spcPts val="600"/>
                        </a:spcAft>
                      </a:pPr>
                      <a:r>
                        <a:rPr lang="en-GB" sz="1200" smtClean="0">
                          <a:solidFill>
                            <a:srgbClr val="1B2762"/>
                          </a:solidFill>
                          <a:effectLst/>
                          <a:latin typeface="Arial" panose="020B0604020202020204" pitchFamily="34" charset="0"/>
                          <a:ea typeface="Times New Roman" panose="02020603050405020304" pitchFamily="18" charset="0"/>
                          <a:cs typeface="Cordia New"/>
                        </a:rPr>
                        <a:t>Junior Associate</a:t>
                      </a: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l">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3525" marR="113525" marT="0" marB="0" anchor="ctr">
                    <a:lnL>
                      <a:noFill/>
                    </a:lnL>
                    <a:lnR>
                      <a:noFill/>
                    </a:lnR>
                    <a:lnT w="12700" cap="flat" cmpd="sng" algn="ctr">
                      <a:solidFill>
                        <a:srgbClr val="A19589"/>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1636428286"/>
                  </a:ext>
                </a:extLst>
              </a:tr>
            </a:tbl>
          </a:graphicData>
        </a:graphic>
      </p:graphicFrame>
      <p:sp>
        <p:nvSpPr>
          <p:cNvPr id="2" name="Titel 1"/>
          <p:cNvSpPr>
            <a:spLocks noGrp="1"/>
          </p:cNvSpPr>
          <p:nvPr>
            <p:ph type="title" hasCustomPrompt="1"/>
          </p:nvPr>
        </p:nvSpPr>
        <p:spPr>
          <a:xfrm>
            <a:off x="943200" y="581892"/>
            <a:ext cx="10306800" cy="504700"/>
          </a:xfrm>
        </p:spPr>
        <p:txBody>
          <a:bodyPr/>
          <a:lstStyle>
            <a:lvl1pPr algn="l">
              <a:defRPr/>
            </a:lvl1pPr>
          </a:lstStyle>
          <a:p>
            <a:r>
              <a:rPr lang="en-US" dirty="0" smtClean="0"/>
              <a:t>Fee proposal</a:t>
            </a:r>
            <a:endParaRPr lang="de-CH"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platzhalter 9"/>
          <p:cNvSpPr>
            <a:spLocks noGrp="1"/>
          </p:cNvSpPr>
          <p:nvPr>
            <p:ph type="body" sz="quarter" idx="14" hasCustomPrompt="1"/>
          </p:nvPr>
        </p:nvSpPr>
        <p:spPr>
          <a:xfrm>
            <a:off x="941919" y="1378801"/>
            <a:ext cx="10307973" cy="826064"/>
          </a:xfr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200"/>
            </a:lvl1pPr>
            <a:lvl2pPr>
              <a:defRPr sz="1200"/>
            </a:lvl2pPr>
            <a:lvl3pPr>
              <a:defRPr sz="1200"/>
            </a:lvl3pPr>
            <a:lvl4pPr>
              <a:defRPr sz="1200"/>
            </a:lvl4pPr>
            <a:lvl5pPr>
              <a:defRPr sz="1200"/>
            </a:lvl5pPr>
          </a:lstStyle>
          <a:p>
            <a:pPr lvl="0"/>
            <a:r>
              <a:rPr lang="en-US" dirty="0" smtClean="0"/>
              <a:t>Generally, NKF fees will be charged based on the time spent on the matter. We are happy to offer you the following general hourly rates and our reduced hourly rates, which are used if you select us as your counsel (excl. VAT, if any):</a:t>
            </a:r>
          </a:p>
        </p:txBody>
      </p:sp>
      <p:sp>
        <p:nvSpPr>
          <p:cNvPr id="18" name="Textplatzhalter 17"/>
          <p:cNvSpPr>
            <a:spLocks noGrp="1"/>
          </p:cNvSpPr>
          <p:nvPr>
            <p:ph type="body" sz="quarter" idx="15" hasCustomPrompt="1"/>
          </p:nvPr>
        </p:nvSpPr>
        <p:spPr>
          <a:xfrm>
            <a:off x="4080337" y="3249498"/>
            <a:ext cx="2399705" cy="273600"/>
          </a:xfrm>
        </p:spPr>
        <p:txBody>
          <a:bodyPr anchor="ctr"/>
          <a:lstStyle>
            <a:lvl1pP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10+ </a:t>
            </a:r>
            <a:r>
              <a:rPr lang="en-GB" noProof="0" dirty="0" smtClean="0"/>
              <a:t>years</a:t>
            </a:r>
            <a:endParaRPr lang="en-GB" noProof="0" dirty="0"/>
          </a:p>
        </p:txBody>
      </p:sp>
      <p:sp>
        <p:nvSpPr>
          <p:cNvPr id="19" name="Textplatzhalter 17"/>
          <p:cNvSpPr>
            <a:spLocks noGrp="1"/>
          </p:cNvSpPr>
          <p:nvPr>
            <p:ph type="body" sz="quarter" idx="16" hasCustomPrompt="1"/>
          </p:nvPr>
        </p:nvSpPr>
        <p:spPr>
          <a:xfrm>
            <a:off x="4080336" y="3538079"/>
            <a:ext cx="2399705" cy="273600"/>
          </a:xfrm>
        </p:spPr>
        <p:txBody>
          <a:bodyPr anchor="ctr"/>
          <a:lstStyle>
            <a:lvl1pPr algn="l">
              <a:lnSpc>
                <a:spcPct val="115000"/>
              </a:lnSpc>
              <a:spcBef>
                <a:spcPts val="600"/>
              </a:spcBef>
              <a:spcAft>
                <a:spcPts val="600"/>
              </a:spcAf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algn="l">
              <a:lnSpc>
                <a:spcPct val="115000"/>
              </a:lnSpc>
              <a:spcBef>
                <a:spcPts val="600"/>
              </a:spcBef>
              <a:spcAft>
                <a:spcPts val="600"/>
              </a:spcAft>
            </a:pPr>
            <a:r>
              <a:rPr lang="en-US" sz="1200" dirty="0" smtClean="0">
                <a:solidFill>
                  <a:srgbClr val="928D88"/>
                </a:solidFill>
                <a:effectLst/>
                <a:latin typeface="Arial" panose="020B0604020202020204" pitchFamily="34" charset="0"/>
                <a:ea typeface="Calibri" panose="020F0502020204030204" pitchFamily="34" charset="0"/>
                <a:cs typeface="Cordia New"/>
              </a:rPr>
              <a:t>Up to 10</a:t>
            </a:r>
            <a:r>
              <a:rPr lang="en-US" sz="1200" baseline="0" dirty="0" smtClean="0">
                <a:solidFill>
                  <a:srgbClr val="928D88"/>
                </a:solidFill>
                <a:effectLst/>
                <a:latin typeface="Arial" panose="020B0604020202020204" pitchFamily="34" charset="0"/>
                <a:ea typeface="Calibri" panose="020F0502020204030204" pitchFamily="34" charset="0"/>
                <a:cs typeface="Cordia New"/>
              </a:rPr>
              <a:t> years</a:t>
            </a:r>
            <a:endParaRPr lang="en-US" sz="1200" dirty="0">
              <a:solidFill>
                <a:srgbClr val="928D88"/>
              </a:solidFill>
              <a:effectLst/>
              <a:latin typeface="Arial" panose="020B0604020202020204" pitchFamily="34" charset="0"/>
              <a:ea typeface="Calibri" panose="020F0502020204030204" pitchFamily="34" charset="0"/>
              <a:cs typeface="Cordia New"/>
            </a:endParaRPr>
          </a:p>
        </p:txBody>
      </p:sp>
      <p:sp>
        <p:nvSpPr>
          <p:cNvPr id="20" name="Textplatzhalter 17"/>
          <p:cNvSpPr>
            <a:spLocks noGrp="1"/>
          </p:cNvSpPr>
          <p:nvPr>
            <p:ph type="body" sz="quarter" idx="17" hasCustomPrompt="1"/>
          </p:nvPr>
        </p:nvSpPr>
        <p:spPr>
          <a:xfrm>
            <a:off x="4080336" y="3824670"/>
            <a:ext cx="2399705" cy="277200"/>
          </a:xfrm>
        </p:spPr>
        <p:txBody>
          <a:bodyPr anchor="ctr"/>
          <a:lstStyle>
            <a:lvl1pP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GB" dirty="0" smtClean="0"/>
              <a:t>Text</a:t>
            </a:r>
            <a:endParaRPr lang="en-GB" dirty="0"/>
          </a:p>
        </p:txBody>
      </p:sp>
      <p:sp>
        <p:nvSpPr>
          <p:cNvPr id="21" name="Textplatzhalter 17"/>
          <p:cNvSpPr>
            <a:spLocks noGrp="1"/>
          </p:cNvSpPr>
          <p:nvPr>
            <p:ph type="body" sz="quarter" idx="18" hasCustomPrompt="1"/>
          </p:nvPr>
        </p:nvSpPr>
        <p:spPr>
          <a:xfrm>
            <a:off x="4080336" y="4117284"/>
            <a:ext cx="2399705" cy="273600"/>
          </a:xfrm>
        </p:spPr>
        <p:txBody>
          <a:bodyPr anchor="ctr"/>
          <a:lstStyle>
            <a:lvl1pPr algn="l">
              <a:lnSpc>
                <a:spcPct val="115000"/>
              </a:lnSpc>
              <a:spcBef>
                <a:spcPts val="600"/>
              </a:spcBef>
              <a:spcAft>
                <a:spcPts val="600"/>
              </a:spcAft>
              <a:defRPr sz="1200" baseline="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GB" dirty="0" smtClean="0"/>
              <a:t>5 years and more</a:t>
            </a:r>
            <a:endParaRPr lang="en-GB" dirty="0"/>
          </a:p>
        </p:txBody>
      </p:sp>
      <p:sp>
        <p:nvSpPr>
          <p:cNvPr id="22" name="Textplatzhalter 17"/>
          <p:cNvSpPr>
            <a:spLocks noGrp="1"/>
          </p:cNvSpPr>
          <p:nvPr>
            <p:ph type="body" sz="quarter" idx="19" hasCustomPrompt="1"/>
          </p:nvPr>
        </p:nvSpPr>
        <p:spPr>
          <a:xfrm>
            <a:off x="4080334" y="4407389"/>
            <a:ext cx="2399705" cy="273600"/>
          </a:xfrm>
        </p:spPr>
        <p:txBody>
          <a:bodyPr anchor="ct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sz="1200" dirty="0" smtClean="0">
                <a:solidFill>
                  <a:srgbClr val="928D88"/>
                </a:solidFill>
                <a:effectLst/>
                <a:latin typeface="Arial" panose="020B0604020202020204" pitchFamily="34" charset="0"/>
                <a:ea typeface="Calibri" panose="020F0502020204030204" pitchFamily="34" charset="0"/>
                <a:cs typeface="Cordia New"/>
              </a:rPr>
              <a:t>3</a:t>
            </a:r>
            <a:r>
              <a:rPr lang="en-US" sz="1200" baseline="0" dirty="0" smtClean="0">
                <a:solidFill>
                  <a:srgbClr val="928D88"/>
                </a:solidFill>
                <a:effectLst/>
                <a:latin typeface="Arial" panose="020B0604020202020204" pitchFamily="34" charset="0"/>
                <a:ea typeface="Calibri" panose="020F0502020204030204" pitchFamily="34" charset="0"/>
                <a:cs typeface="Cordia New"/>
              </a:rPr>
              <a:t> – 4 years </a:t>
            </a:r>
            <a:endParaRPr lang="en-US" sz="1200" dirty="0" smtClean="0">
              <a:solidFill>
                <a:srgbClr val="928D88"/>
              </a:solidFill>
              <a:effectLst/>
              <a:latin typeface="Arial" panose="020B0604020202020204" pitchFamily="34" charset="0"/>
              <a:ea typeface="Calibri" panose="020F0502020204030204" pitchFamily="34" charset="0"/>
              <a:cs typeface="Cordia New"/>
            </a:endParaRPr>
          </a:p>
        </p:txBody>
      </p:sp>
      <p:sp>
        <p:nvSpPr>
          <p:cNvPr id="23" name="Textplatzhalter 17"/>
          <p:cNvSpPr>
            <a:spLocks noGrp="1"/>
          </p:cNvSpPr>
          <p:nvPr>
            <p:ph type="body" sz="quarter" idx="20" hasCustomPrompt="1"/>
          </p:nvPr>
        </p:nvSpPr>
        <p:spPr>
          <a:xfrm>
            <a:off x="4080198" y="4698338"/>
            <a:ext cx="2399705" cy="273600"/>
          </a:xfrm>
        </p:spPr>
        <p:txBody>
          <a:bodyPr anchor="ctr"/>
          <a:lstStyle>
            <a:lvl1pPr algn="l">
              <a:lnSpc>
                <a:spcPts val="1400"/>
              </a:lnSpc>
              <a:spcAft>
                <a:spcPts val="600"/>
              </a:spcAf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algn="l">
              <a:lnSpc>
                <a:spcPts val="1400"/>
              </a:lnSpc>
              <a:spcAft>
                <a:spcPts val="600"/>
              </a:spcAft>
            </a:pPr>
            <a:r>
              <a:rPr lang="en-US" sz="1200" dirty="0" smtClean="0">
                <a:solidFill>
                  <a:srgbClr val="928D88"/>
                </a:solidFill>
                <a:effectLst/>
                <a:latin typeface="Arial" panose="020B0604020202020204" pitchFamily="34" charset="0"/>
                <a:ea typeface="Calibri" panose="020F0502020204030204" pitchFamily="34" charset="0"/>
                <a:cs typeface="Cordia New"/>
              </a:rPr>
              <a:t>1</a:t>
            </a:r>
            <a:r>
              <a:rPr lang="en-US" sz="1200" baseline="0" dirty="0" smtClean="0">
                <a:solidFill>
                  <a:srgbClr val="928D88"/>
                </a:solidFill>
                <a:effectLst/>
                <a:latin typeface="Arial" panose="020B0604020202020204" pitchFamily="34" charset="0"/>
                <a:ea typeface="Calibri" panose="020F0502020204030204" pitchFamily="34" charset="0"/>
                <a:cs typeface="Cordia New"/>
              </a:rPr>
              <a:t> – 2 years</a:t>
            </a:r>
            <a:endParaRPr lang="en-US" sz="1200" dirty="0">
              <a:solidFill>
                <a:srgbClr val="928D88"/>
              </a:solidFill>
              <a:effectLst/>
              <a:latin typeface="Arial" panose="020B0604020202020204" pitchFamily="34" charset="0"/>
              <a:ea typeface="Calibri" panose="020F0502020204030204" pitchFamily="34" charset="0"/>
              <a:cs typeface="Cordia New"/>
            </a:endParaRPr>
          </a:p>
        </p:txBody>
      </p:sp>
      <p:sp>
        <p:nvSpPr>
          <p:cNvPr id="24" name="Textplatzhalter 17"/>
          <p:cNvSpPr>
            <a:spLocks noGrp="1"/>
          </p:cNvSpPr>
          <p:nvPr>
            <p:ph type="body" sz="quarter" idx="21" hasCustomPrompt="1"/>
          </p:nvPr>
        </p:nvSpPr>
        <p:spPr>
          <a:xfrm>
            <a:off x="4080198" y="4990015"/>
            <a:ext cx="2399705" cy="273600"/>
          </a:xfrm>
        </p:spPr>
        <p:txBody>
          <a:bodyPr anchor="ctr"/>
          <a:lstStyle>
            <a:lvl1pPr algn="l">
              <a:lnSpc>
                <a:spcPts val="1400"/>
              </a:lnSpc>
              <a:spcAft>
                <a:spcPts val="600"/>
              </a:spcAf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algn="l">
              <a:lnSpc>
                <a:spcPts val="1400"/>
              </a:lnSpc>
              <a:spcAft>
                <a:spcPts val="600"/>
              </a:spcAft>
            </a:pPr>
            <a:r>
              <a:rPr lang="en-US" sz="1200" dirty="0" smtClean="0">
                <a:solidFill>
                  <a:srgbClr val="928D88"/>
                </a:solidFill>
                <a:effectLst/>
                <a:latin typeface="Arial" panose="020B0604020202020204" pitchFamily="34" charset="0"/>
                <a:ea typeface="Calibri" panose="020F0502020204030204" pitchFamily="34" charset="0"/>
                <a:cs typeface="Cordia New"/>
              </a:rPr>
              <a:t>Text</a:t>
            </a:r>
            <a:endParaRPr lang="en-US" sz="1200" dirty="0">
              <a:solidFill>
                <a:srgbClr val="928D88"/>
              </a:solidFill>
              <a:effectLst/>
              <a:latin typeface="Arial" panose="020B0604020202020204" pitchFamily="34" charset="0"/>
              <a:ea typeface="Calibri" panose="020F0502020204030204" pitchFamily="34" charset="0"/>
              <a:cs typeface="Cordia New"/>
            </a:endParaRPr>
          </a:p>
        </p:txBody>
      </p:sp>
      <p:sp>
        <p:nvSpPr>
          <p:cNvPr id="25" name="Textplatzhalter 17"/>
          <p:cNvSpPr>
            <a:spLocks noGrp="1"/>
          </p:cNvSpPr>
          <p:nvPr>
            <p:ph type="body" sz="quarter" idx="22" hasCustomPrompt="1"/>
          </p:nvPr>
        </p:nvSpPr>
        <p:spPr>
          <a:xfrm>
            <a:off x="6504785" y="3249498"/>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650</a:t>
            </a:r>
            <a:endParaRPr lang="en-GB" dirty="0"/>
          </a:p>
        </p:txBody>
      </p:sp>
      <p:sp>
        <p:nvSpPr>
          <p:cNvPr id="26" name="Textplatzhalter 17"/>
          <p:cNvSpPr>
            <a:spLocks noGrp="1"/>
          </p:cNvSpPr>
          <p:nvPr>
            <p:ph type="body" sz="quarter" idx="23" hasCustomPrompt="1"/>
          </p:nvPr>
        </p:nvSpPr>
        <p:spPr>
          <a:xfrm>
            <a:off x="9040922" y="3249075"/>
            <a:ext cx="2494800"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600</a:t>
            </a:r>
            <a:endParaRPr lang="en-GB" dirty="0"/>
          </a:p>
        </p:txBody>
      </p:sp>
      <p:sp>
        <p:nvSpPr>
          <p:cNvPr id="27" name="Textplatzhalter 17"/>
          <p:cNvSpPr>
            <a:spLocks noGrp="1"/>
          </p:cNvSpPr>
          <p:nvPr>
            <p:ph type="body" sz="quarter" idx="24" hasCustomPrompt="1"/>
          </p:nvPr>
        </p:nvSpPr>
        <p:spPr>
          <a:xfrm>
            <a:off x="6504785" y="3541988"/>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GB" dirty="0" smtClean="0"/>
              <a:t>600</a:t>
            </a:r>
            <a:endParaRPr lang="en-GB" dirty="0"/>
          </a:p>
        </p:txBody>
      </p:sp>
      <p:sp>
        <p:nvSpPr>
          <p:cNvPr id="28" name="Textplatzhalter 17"/>
          <p:cNvSpPr>
            <a:spLocks noGrp="1"/>
          </p:cNvSpPr>
          <p:nvPr>
            <p:ph type="body" sz="quarter" idx="25" hasCustomPrompt="1"/>
          </p:nvPr>
        </p:nvSpPr>
        <p:spPr>
          <a:xfrm>
            <a:off x="9040929" y="3541930"/>
            <a:ext cx="2494793"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550</a:t>
            </a:r>
            <a:endParaRPr lang="en-GB" dirty="0"/>
          </a:p>
        </p:txBody>
      </p:sp>
      <p:sp>
        <p:nvSpPr>
          <p:cNvPr id="29" name="Textplatzhalter 17"/>
          <p:cNvSpPr>
            <a:spLocks noGrp="1"/>
          </p:cNvSpPr>
          <p:nvPr>
            <p:ph type="body" sz="quarter" idx="26" hasCustomPrompt="1"/>
          </p:nvPr>
        </p:nvSpPr>
        <p:spPr>
          <a:xfrm>
            <a:off x="6504785" y="3828752"/>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500</a:t>
            </a:r>
            <a:endParaRPr lang="en-GB" dirty="0"/>
          </a:p>
        </p:txBody>
      </p:sp>
      <p:sp>
        <p:nvSpPr>
          <p:cNvPr id="30" name="Textplatzhalter 17"/>
          <p:cNvSpPr>
            <a:spLocks noGrp="1"/>
          </p:cNvSpPr>
          <p:nvPr>
            <p:ph type="body" sz="quarter" idx="27" hasCustomPrompt="1"/>
          </p:nvPr>
        </p:nvSpPr>
        <p:spPr>
          <a:xfrm>
            <a:off x="9040922" y="3815507"/>
            <a:ext cx="2494800" cy="285444"/>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470</a:t>
            </a:r>
            <a:endParaRPr lang="en-GB" dirty="0"/>
          </a:p>
        </p:txBody>
      </p:sp>
      <p:sp>
        <p:nvSpPr>
          <p:cNvPr id="31" name="Textplatzhalter 17"/>
          <p:cNvSpPr>
            <a:spLocks noGrp="1"/>
          </p:cNvSpPr>
          <p:nvPr>
            <p:ph type="body" sz="quarter" idx="28" hasCustomPrompt="1"/>
          </p:nvPr>
        </p:nvSpPr>
        <p:spPr>
          <a:xfrm>
            <a:off x="6504785" y="4117284"/>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480</a:t>
            </a:r>
            <a:endParaRPr lang="en-GB" dirty="0"/>
          </a:p>
        </p:txBody>
      </p:sp>
      <p:sp>
        <p:nvSpPr>
          <p:cNvPr id="32" name="Textplatzhalter 17"/>
          <p:cNvSpPr>
            <a:spLocks noGrp="1"/>
          </p:cNvSpPr>
          <p:nvPr>
            <p:ph type="body" sz="quarter" idx="29" hasCustomPrompt="1"/>
          </p:nvPr>
        </p:nvSpPr>
        <p:spPr>
          <a:xfrm>
            <a:off x="9040930" y="4118430"/>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430</a:t>
            </a:r>
            <a:endParaRPr lang="en-GB" dirty="0"/>
          </a:p>
        </p:txBody>
      </p:sp>
      <p:sp>
        <p:nvSpPr>
          <p:cNvPr id="33" name="Textplatzhalter 17"/>
          <p:cNvSpPr>
            <a:spLocks noGrp="1"/>
          </p:cNvSpPr>
          <p:nvPr>
            <p:ph type="body" sz="quarter" idx="30" hasCustomPrompt="1"/>
          </p:nvPr>
        </p:nvSpPr>
        <p:spPr>
          <a:xfrm>
            <a:off x="6504785" y="4406328"/>
            <a:ext cx="2494792" cy="275722"/>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450</a:t>
            </a:r>
            <a:endParaRPr lang="en-GB" dirty="0"/>
          </a:p>
        </p:txBody>
      </p:sp>
      <p:sp>
        <p:nvSpPr>
          <p:cNvPr id="34" name="Textplatzhalter 17"/>
          <p:cNvSpPr>
            <a:spLocks noGrp="1"/>
          </p:cNvSpPr>
          <p:nvPr>
            <p:ph type="body" sz="quarter" idx="31" hasCustomPrompt="1"/>
          </p:nvPr>
        </p:nvSpPr>
        <p:spPr>
          <a:xfrm>
            <a:off x="9040930" y="4407389"/>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420</a:t>
            </a:r>
            <a:endParaRPr lang="en-GB" dirty="0"/>
          </a:p>
        </p:txBody>
      </p:sp>
      <p:sp>
        <p:nvSpPr>
          <p:cNvPr id="35" name="Textplatzhalter 17"/>
          <p:cNvSpPr>
            <a:spLocks noGrp="1"/>
          </p:cNvSpPr>
          <p:nvPr>
            <p:ph type="body" sz="quarter" idx="32" hasCustomPrompt="1"/>
          </p:nvPr>
        </p:nvSpPr>
        <p:spPr>
          <a:xfrm>
            <a:off x="6504785" y="4702265"/>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380</a:t>
            </a:r>
            <a:endParaRPr lang="en-GB" dirty="0"/>
          </a:p>
        </p:txBody>
      </p:sp>
      <p:sp>
        <p:nvSpPr>
          <p:cNvPr id="36" name="Textplatzhalter 17"/>
          <p:cNvSpPr>
            <a:spLocks noGrp="1"/>
          </p:cNvSpPr>
          <p:nvPr>
            <p:ph type="body" sz="quarter" idx="33" hasCustomPrompt="1"/>
          </p:nvPr>
        </p:nvSpPr>
        <p:spPr>
          <a:xfrm>
            <a:off x="9040930" y="4698152"/>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350</a:t>
            </a:r>
            <a:endParaRPr lang="en-GB" dirty="0"/>
          </a:p>
        </p:txBody>
      </p:sp>
      <p:sp>
        <p:nvSpPr>
          <p:cNvPr id="37" name="Textplatzhalter 17"/>
          <p:cNvSpPr>
            <a:spLocks noGrp="1"/>
          </p:cNvSpPr>
          <p:nvPr>
            <p:ph type="body" sz="quarter" idx="34" hasCustomPrompt="1"/>
          </p:nvPr>
        </p:nvSpPr>
        <p:spPr>
          <a:xfrm>
            <a:off x="6504785" y="4989912"/>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300</a:t>
            </a:r>
            <a:endParaRPr lang="en-GB" dirty="0"/>
          </a:p>
        </p:txBody>
      </p:sp>
      <p:sp>
        <p:nvSpPr>
          <p:cNvPr id="38" name="Textplatzhalter 17"/>
          <p:cNvSpPr>
            <a:spLocks noGrp="1"/>
          </p:cNvSpPr>
          <p:nvPr>
            <p:ph type="body" sz="quarter" idx="35" hasCustomPrompt="1"/>
          </p:nvPr>
        </p:nvSpPr>
        <p:spPr>
          <a:xfrm>
            <a:off x="9040930" y="4989912"/>
            <a:ext cx="2494792" cy="2736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250</a:t>
            </a:r>
            <a:endParaRPr lang="en-GB" dirty="0"/>
          </a:p>
        </p:txBody>
      </p:sp>
      <p:sp>
        <p:nvSpPr>
          <p:cNvPr id="47" name="Textplatzhalter 46"/>
          <p:cNvSpPr>
            <a:spLocks noGrp="1"/>
          </p:cNvSpPr>
          <p:nvPr>
            <p:ph type="body" sz="quarter" idx="36" hasCustomPrompt="1"/>
          </p:nvPr>
        </p:nvSpPr>
        <p:spPr>
          <a:xfrm>
            <a:off x="943200" y="5617319"/>
            <a:ext cx="10763251" cy="394248"/>
          </a:xfrm>
        </p:spPr>
        <p:txBody>
          <a:bodyPr/>
          <a:lstStyle>
            <a:lvl1pPr>
              <a:defRPr sz="1200"/>
            </a:lvl1pPr>
            <a:lvl2pPr>
              <a:defRPr sz="1200"/>
            </a:lvl2pPr>
            <a:lvl3pPr>
              <a:defRPr sz="1200"/>
            </a:lvl3pPr>
            <a:lvl4pPr>
              <a:defRPr sz="1200"/>
            </a:lvl4pPr>
            <a:lvl5pPr>
              <a:defRPr sz="1200"/>
            </a:lvl5pPr>
          </a:lstStyle>
          <a:p>
            <a:pPr lvl="0"/>
            <a:r>
              <a:rPr lang="en-US" dirty="0" smtClean="0"/>
              <a:t>To this will be added a customary 3% for internal disbursements and external expenses at cost. </a:t>
            </a:r>
          </a:p>
        </p:txBody>
      </p:sp>
    </p:spTree>
    <p:extLst>
      <p:ext uri="{BB962C8B-B14F-4D97-AF65-F5344CB8AC3E}">
        <p14:creationId xmlns:p14="http://schemas.microsoft.com/office/powerpoint/2010/main" val="404946762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Fee cap">
    <p:spTree>
      <p:nvGrpSpPr>
        <p:cNvPr id="1" name=""/>
        <p:cNvGrpSpPr/>
        <p:nvPr/>
      </p:nvGrpSpPr>
      <p:grpSpPr>
        <a:xfrm>
          <a:off x="0" y="0"/>
          <a:ext cx="0" cy="0"/>
          <a:chOff x="0" y="0"/>
          <a:chExt cx="0" cy="0"/>
        </a:xfrm>
      </p:grpSpPr>
      <p:graphicFrame>
        <p:nvGraphicFramePr>
          <p:cNvPr id="40" name="Table 6"/>
          <p:cNvGraphicFramePr>
            <a:graphicFrameLocks noGrp="1"/>
          </p:cNvGraphicFramePr>
          <p:nvPr userDrawn="1">
            <p:extLst>
              <p:ext uri="{D42A27DB-BD31-4B8C-83A1-F6EECF244321}">
                <p14:modId xmlns:p14="http://schemas.microsoft.com/office/powerpoint/2010/main" val="1145874815"/>
              </p:ext>
            </p:extLst>
          </p:nvPr>
        </p:nvGraphicFramePr>
        <p:xfrm>
          <a:off x="994920" y="2188236"/>
          <a:ext cx="10254971" cy="3820705"/>
        </p:xfrm>
        <a:graphic>
          <a:graphicData uri="http://schemas.openxmlformats.org/drawingml/2006/table">
            <a:tbl>
              <a:tblPr firstRow="1" firstCol="1" lastRow="1" lastCol="1" bandRow="1" bandCol="1"/>
              <a:tblGrid>
                <a:gridCol w="8278675">
                  <a:extLst>
                    <a:ext uri="{9D8B030D-6E8A-4147-A177-3AD203B41FA5}">
                      <a16:colId xmlns:a16="http://schemas.microsoft.com/office/drawing/2014/main" val="3355246471"/>
                    </a:ext>
                  </a:extLst>
                </a:gridCol>
                <a:gridCol w="1976296">
                  <a:extLst>
                    <a:ext uri="{9D8B030D-6E8A-4147-A177-3AD203B41FA5}">
                      <a16:colId xmlns:a16="http://schemas.microsoft.com/office/drawing/2014/main" val="876454521"/>
                    </a:ext>
                  </a:extLst>
                </a:gridCol>
              </a:tblGrid>
              <a:tr h="358246">
                <a:tc>
                  <a:txBody>
                    <a:bodyPr/>
                    <a:lstStyle/>
                    <a:p>
                      <a:pPr>
                        <a:lnSpc>
                          <a:spcPct val="115000"/>
                        </a:lnSpc>
                        <a:spcBef>
                          <a:spcPts val="600"/>
                        </a:spcBef>
                        <a:spcAft>
                          <a:spcPts val="600"/>
                        </a:spcAft>
                      </a:pPr>
                      <a:r>
                        <a:rPr lang="en-GB" sz="1200" b="1" dirty="0" smtClean="0">
                          <a:solidFill>
                            <a:srgbClr val="1B2762"/>
                          </a:solidFill>
                          <a:effectLst/>
                          <a:latin typeface="Arial" panose="020B0604020202020204" pitchFamily="34" charset="0"/>
                          <a:ea typeface="Times New Roman" panose="02020603050405020304" pitchFamily="18" charset="0"/>
                          <a:cs typeface="Cordia New"/>
                        </a:rPr>
                        <a:t>Scope of work </a:t>
                      </a: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a:noFill/>
                    </a:lnT>
                    <a:lnB w="12700" cap="flat" cmpd="sng" algn="ctr">
                      <a:solidFill>
                        <a:srgbClr val="1B2762"/>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r>
                        <a:rPr lang="en-GB" sz="1200" b="1" dirty="0" smtClean="0">
                          <a:solidFill>
                            <a:srgbClr val="1B2762"/>
                          </a:solidFill>
                          <a:effectLst/>
                          <a:latin typeface="Arial" panose="020B0604020202020204" pitchFamily="34" charset="0"/>
                          <a:ea typeface="Times New Roman" panose="02020603050405020304" pitchFamily="18" charset="0"/>
                          <a:cs typeface="Cordia New"/>
                        </a:rPr>
                        <a:t>Costs</a:t>
                      </a:r>
                      <a:r>
                        <a:rPr lang="en-GB" sz="1200" b="1" baseline="0" dirty="0" smtClean="0">
                          <a:solidFill>
                            <a:srgbClr val="1B2762"/>
                          </a:solidFill>
                          <a:effectLst/>
                          <a:latin typeface="Arial" panose="020B0604020202020204" pitchFamily="34" charset="0"/>
                          <a:ea typeface="Times New Roman" panose="02020603050405020304" pitchFamily="18" charset="0"/>
                          <a:cs typeface="Cordia New"/>
                        </a:rPr>
                        <a:t> </a:t>
                      </a:r>
                      <a:r>
                        <a:rPr lang="en-GB" sz="1200" b="1" dirty="0" smtClean="0">
                          <a:solidFill>
                            <a:srgbClr val="1B2762"/>
                          </a:solidFill>
                          <a:effectLst/>
                          <a:latin typeface="Arial" panose="020B0604020202020204" pitchFamily="34" charset="0"/>
                          <a:ea typeface="Times New Roman" panose="02020603050405020304" pitchFamily="18" charset="0"/>
                          <a:cs typeface="Cordia New"/>
                        </a:rPr>
                        <a:t>in CHF </a:t>
                      </a: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a:noFill/>
                    </a:lnT>
                    <a:lnB w="12700" cap="flat" cmpd="sng" algn="ctr">
                      <a:solidFill>
                        <a:srgbClr val="1B2762"/>
                      </a:solidFill>
                      <a:prstDash val="solid"/>
                      <a:round/>
                      <a:headEnd type="none" w="med" len="med"/>
                      <a:tailEnd type="none" w="med" len="med"/>
                    </a:lnB>
                    <a:solidFill>
                      <a:srgbClr val="FFFFFF"/>
                    </a:solidFill>
                  </a:tcPr>
                </a:tc>
                <a:extLst>
                  <a:ext uri="{0D108BD9-81ED-4DB2-BD59-A6C34878D82A}">
                    <a16:rowId xmlns:a16="http://schemas.microsoft.com/office/drawing/2014/main" val="1984292967"/>
                  </a:ext>
                </a:extLst>
              </a:tr>
              <a:tr h="314769">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12700" cap="flat" cmpd="sng" algn="ctr">
                      <a:solidFill>
                        <a:srgbClr val="1B2762"/>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900" kern="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12700" cap="flat" cmpd="sng" algn="ctr">
                      <a:solidFill>
                        <a:srgbClr val="1B2762"/>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3167012246"/>
                  </a:ext>
                </a:extLst>
              </a:tr>
              <a:tr h="314769">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US" sz="1200" dirty="0">
                        <a:solidFill>
                          <a:srgbClr val="928D88"/>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endParaRPr lang="de-CH" sz="900" dirty="0"/>
                    </a:p>
                  </a:txBody>
                  <a:tcPr marL="115595" marR="115595" marT="0" marB="0" anchor="ctr">
                    <a:lnL>
                      <a:noFill/>
                    </a:lnL>
                    <a:lnR>
                      <a:noFill/>
                    </a:lnR>
                    <a:lnT w="6350" cap="flat" cmpd="sng" algn="ctr">
                      <a:solidFill>
                        <a:srgbClr val="928D88"/>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959207421"/>
                  </a:ext>
                </a:extLst>
              </a:tr>
              <a:tr h="314769">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12700" cap="flat" cmpd="sng" algn="ctr">
                      <a:solidFill>
                        <a:srgbClr val="A19589"/>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pPr algn="ctr">
                        <a:lnSpc>
                          <a:spcPct val="115000"/>
                        </a:lnSpc>
                        <a:spcBef>
                          <a:spcPts val="600"/>
                        </a:spcBef>
                        <a:spcAft>
                          <a:spcPts val="600"/>
                        </a:spcAft>
                      </a:pPr>
                      <a:endParaRPr lang="en-US" sz="900" kern="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12700" cap="flat" cmpd="sng" algn="ctr">
                      <a:solidFill>
                        <a:srgbClr val="A19589"/>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3298573203"/>
                  </a:ext>
                </a:extLst>
              </a:tr>
              <a:tr h="314769">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endParaRPr lang="de-CH" sz="900" dirty="0"/>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3482341678"/>
                  </a:ext>
                </a:extLst>
              </a:tr>
              <a:tr h="314769">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900" dirty="0">
                        <a:solidFill>
                          <a:srgbClr val="928D88"/>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344354490"/>
                  </a:ext>
                </a:extLst>
              </a:tr>
              <a:tr h="314769">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12700" cap="flat" cmpd="sng" algn="ctr">
                      <a:solidFill>
                        <a:srgbClr val="A19589"/>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900" kern="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12700" cap="flat" cmpd="sng" algn="ctr">
                      <a:solidFill>
                        <a:srgbClr val="A19589"/>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2507462050"/>
                  </a:ext>
                </a:extLst>
              </a:tr>
              <a:tr h="314769">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900" dirty="0">
                        <a:solidFill>
                          <a:srgbClr val="928D88"/>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3013319818"/>
                  </a:ext>
                </a:extLst>
              </a:tr>
              <a:tr h="314769">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900" kern="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1636428286"/>
                  </a:ext>
                </a:extLst>
              </a:tr>
              <a:tr h="314769">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900" dirty="0">
                        <a:solidFill>
                          <a:srgbClr val="928D88"/>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998490154"/>
                  </a:ext>
                </a:extLst>
              </a:tr>
              <a:tr h="314769">
                <a:tc>
                  <a:txBody>
                    <a:bodyPr/>
                    <a:lstStyle/>
                    <a:p>
                      <a:pPr>
                        <a:lnSpc>
                          <a:spcPct val="115000"/>
                        </a:lnSpc>
                        <a:spcBef>
                          <a:spcPts val="600"/>
                        </a:spcBef>
                        <a:spcAft>
                          <a:spcPts val="600"/>
                        </a:spcAft>
                      </a:pPr>
                      <a:endParaRPr lang="en-US" sz="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900" kern="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6350" cap="flat" cmpd="sng" algn="ctr">
                      <a:solidFill>
                        <a:srgbClr val="928D88"/>
                      </a:solidFill>
                      <a:prstDash val="solid"/>
                      <a:round/>
                      <a:headEnd type="none" w="med" len="med"/>
                      <a:tailEnd type="none" w="med" len="med"/>
                    </a:lnB>
                    <a:solidFill>
                      <a:srgbClr val="FFFFFF"/>
                    </a:solidFill>
                  </a:tcPr>
                </a:tc>
                <a:extLst>
                  <a:ext uri="{0D108BD9-81ED-4DB2-BD59-A6C34878D82A}">
                    <a16:rowId xmlns:a16="http://schemas.microsoft.com/office/drawing/2014/main" val="4047112032"/>
                  </a:ext>
                </a:extLst>
              </a:tr>
              <a:tr h="314769">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US" sz="1200" dirty="0">
                        <a:solidFill>
                          <a:srgbClr val="1B2762"/>
                        </a:solidFill>
                        <a:effectLst/>
                        <a:latin typeface="Arial" panose="020B0604020202020204" pitchFamily="34" charset="0"/>
                        <a:ea typeface="Calibri" panose="020F0502020204030204" pitchFamily="34"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tc>
                  <a:txBody>
                    <a:bodyPr/>
                    <a:lstStyle/>
                    <a:p>
                      <a:pPr algn="ctr">
                        <a:lnSpc>
                          <a:spcPts val="1400"/>
                        </a:lnSpc>
                        <a:spcAft>
                          <a:spcPts val="600"/>
                        </a:spcAft>
                      </a:pPr>
                      <a:endParaRPr lang="en-US" sz="900" b="1" i="0" kern="1200" dirty="0">
                        <a:solidFill>
                          <a:srgbClr val="1B2762"/>
                        </a:solidFill>
                        <a:effectLst/>
                        <a:latin typeface="Arial" panose="020B0604020202020204" pitchFamily="34" charset="0"/>
                        <a:ea typeface="Times New Roman" panose="02020603050405020304" pitchFamily="18" charset="0"/>
                        <a:cs typeface="Cordia New"/>
                      </a:endParaRPr>
                    </a:p>
                  </a:txBody>
                  <a:tcPr marL="115595" marR="115595" marT="0" marB="0" anchor="ctr">
                    <a:lnL>
                      <a:noFill/>
                    </a:lnL>
                    <a:lnR>
                      <a:noFill/>
                    </a:lnR>
                    <a:lnT w="6350" cap="flat" cmpd="sng" algn="ctr">
                      <a:solidFill>
                        <a:srgbClr val="928D88"/>
                      </a:solidFill>
                      <a:prstDash val="solid"/>
                      <a:round/>
                      <a:headEnd type="none" w="med" len="med"/>
                      <a:tailEnd type="none" w="med" len="med"/>
                    </a:lnT>
                    <a:lnB w="12700" cap="flat" cmpd="sng" algn="ctr">
                      <a:solidFill>
                        <a:srgbClr val="A19589"/>
                      </a:solidFill>
                      <a:prstDash val="solid"/>
                      <a:round/>
                      <a:headEnd type="none" w="med" len="med"/>
                      <a:tailEnd type="none" w="med" len="med"/>
                    </a:lnB>
                    <a:solidFill>
                      <a:srgbClr val="FFFFFF"/>
                    </a:solidFill>
                  </a:tcPr>
                </a:tc>
                <a:extLst>
                  <a:ext uri="{0D108BD9-81ED-4DB2-BD59-A6C34878D82A}">
                    <a16:rowId xmlns:a16="http://schemas.microsoft.com/office/drawing/2014/main" val="3291654162"/>
                  </a:ext>
                </a:extLst>
              </a:tr>
            </a:tbl>
          </a:graphicData>
        </a:graphic>
      </p:graphicFrame>
      <p:sp>
        <p:nvSpPr>
          <p:cNvPr id="2" name="Titel 1"/>
          <p:cNvSpPr>
            <a:spLocks noGrp="1"/>
          </p:cNvSpPr>
          <p:nvPr>
            <p:ph type="title" hasCustomPrompt="1"/>
          </p:nvPr>
        </p:nvSpPr>
        <p:spPr>
          <a:xfrm>
            <a:off x="943200" y="581892"/>
            <a:ext cx="10306800" cy="504700"/>
          </a:xfrm>
        </p:spPr>
        <p:txBody>
          <a:bodyPr/>
          <a:lstStyle>
            <a:lvl1pPr algn="l">
              <a:defRPr/>
            </a:lvl1pPr>
          </a:lstStyle>
          <a:p>
            <a:r>
              <a:rPr lang="en-US" dirty="0" smtClean="0"/>
              <a:t>Fee cap</a:t>
            </a:r>
            <a:endParaRPr lang="de-CH"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200" cap="all" spc="60" baseline="0">
                <a:solidFill>
                  <a:schemeClr val="tx2"/>
                </a:solidFill>
              </a:defRPr>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GB" noProof="0" dirty="0" smtClean="0"/>
              <a:t>Subtitle</a:t>
            </a:r>
          </a:p>
          <a:p>
            <a:pPr lvl="0"/>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0" name="Textplatzhalter 9"/>
          <p:cNvSpPr>
            <a:spLocks noGrp="1"/>
          </p:cNvSpPr>
          <p:nvPr>
            <p:ph type="body" sz="quarter" idx="14" hasCustomPrompt="1"/>
          </p:nvPr>
        </p:nvSpPr>
        <p:spPr>
          <a:xfrm>
            <a:off x="941919" y="1378801"/>
            <a:ext cx="10307973" cy="674028"/>
          </a:xfrm>
        </p:spPr>
        <p:txBody>
          <a:bodyPr/>
          <a:lstStyle>
            <a:lvl1pPr defTabSz="879475">
              <a:spcAft>
                <a:spcPct val="100000"/>
              </a:spcAft>
              <a:buClr>
                <a:srgbClr val="A8111C"/>
              </a:buClr>
              <a:defRPr sz="1200"/>
            </a:lvl1pPr>
            <a:lvl2pPr>
              <a:defRPr sz="1200"/>
            </a:lvl2pPr>
            <a:lvl3pPr>
              <a:defRPr sz="1200"/>
            </a:lvl3pPr>
            <a:lvl4pPr>
              <a:defRPr sz="1200"/>
            </a:lvl4pPr>
            <a:lvl5pPr>
              <a:defRPr sz="1200"/>
            </a:lvl5pPr>
          </a:lstStyle>
          <a:p>
            <a:pPr defTabSz="879475">
              <a:spcAft>
                <a:spcPct val="100000"/>
              </a:spcAft>
              <a:buClr>
                <a:srgbClr val="A8111C"/>
              </a:buClr>
              <a:defRPr/>
            </a:pPr>
            <a:r>
              <a:rPr lang="en-GB" sz="1200" noProof="0" dirty="0" smtClean="0">
                <a:solidFill>
                  <a:srgbClr val="1B2762"/>
                </a:solidFill>
                <a:latin typeface="Arial" panose="020B0604020202020204" pitchFamily="34" charset="0"/>
                <a:cs typeface="Arial" panose="020B0604020202020204" pitchFamily="34" charset="0"/>
              </a:rPr>
              <a:t>Lorem ipsum dolor sit amet, consectetuer adipiscing elit. Maecenas porttitor congue massa. Fusce posuere, magna sed pulvinar ultricies, purus lectus malesuada libero, sit amet commodo magna eros quis urna.</a:t>
            </a:r>
            <a:endParaRPr lang="en-GB" sz="1200" noProof="0" dirty="0">
              <a:solidFill>
                <a:srgbClr val="1B2762"/>
              </a:solidFill>
              <a:latin typeface="Arial" panose="020B0604020202020204" pitchFamily="34" charset="0"/>
              <a:cs typeface="Arial" panose="020B0604020202020204" pitchFamily="34" charset="0"/>
            </a:endParaRPr>
          </a:p>
        </p:txBody>
      </p:sp>
      <p:sp>
        <p:nvSpPr>
          <p:cNvPr id="26" name="Textplatzhalter 17"/>
          <p:cNvSpPr>
            <a:spLocks noGrp="1"/>
          </p:cNvSpPr>
          <p:nvPr>
            <p:ph type="body" sz="quarter" idx="23" hasCustomPrompt="1"/>
          </p:nvPr>
        </p:nvSpPr>
        <p:spPr>
          <a:xfrm>
            <a:off x="9297600" y="2562991"/>
            <a:ext cx="1958400" cy="285278"/>
          </a:xfrm>
        </p:spPr>
        <p:txBody>
          <a:bodyPr anchor="ctr"/>
          <a:lstStyle>
            <a:lvl1pPr algn="ctr">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28" name="Textplatzhalter 17"/>
          <p:cNvSpPr>
            <a:spLocks noGrp="1"/>
          </p:cNvSpPr>
          <p:nvPr>
            <p:ph type="body" sz="quarter" idx="25" hasCustomPrompt="1"/>
          </p:nvPr>
        </p:nvSpPr>
        <p:spPr>
          <a:xfrm>
            <a:off x="9297600" y="2862997"/>
            <a:ext cx="1958400" cy="2844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30" name="Textplatzhalter 17"/>
          <p:cNvSpPr>
            <a:spLocks noGrp="1"/>
          </p:cNvSpPr>
          <p:nvPr>
            <p:ph type="body" sz="quarter" idx="27" hasCustomPrompt="1"/>
          </p:nvPr>
        </p:nvSpPr>
        <p:spPr>
          <a:xfrm>
            <a:off x="9297600" y="3503620"/>
            <a:ext cx="1958400" cy="2844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41" name="Textplatzhalter 17"/>
          <p:cNvSpPr>
            <a:spLocks noGrp="1"/>
          </p:cNvSpPr>
          <p:nvPr>
            <p:ph type="body" sz="quarter" idx="36" hasCustomPrompt="1"/>
          </p:nvPr>
        </p:nvSpPr>
        <p:spPr>
          <a:xfrm>
            <a:off x="9297600" y="3192856"/>
            <a:ext cx="1958400" cy="284400"/>
          </a:xfrm>
        </p:spPr>
        <p:txBody>
          <a:bodyPr anchor="ctr"/>
          <a:lstStyle>
            <a:lvl1pPr algn="ctr">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42" name="Textplatzhalter 17"/>
          <p:cNvSpPr>
            <a:spLocks noGrp="1"/>
          </p:cNvSpPr>
          <p:nvPr>
            <p:ph type="body" sz="quarter" idx="37" hasCustomPrompt="1"/>
          </p:nvPr>
        </p:nvSpPr>
        <p:spPr>
          <a:xfrm>
            <a:off x="9297600" y="4442766"/>
            <a:ext cx="1958400" cy="2844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43" name="Textplatzhalter 17"/>
          <p:cNvSpPr>
            <a:spLocks noGrp="1"/>
          </p:cNvSpPr>
          <p:nvPr>
            <p:ph type="body" sz="quarter" idx="38" hasCustomPrompt="1"/>
          </p:nvPr>
        </p:nvSpPr>
        <p:spPr>
          <a:xfrm>
            <a:off x="9297600" y="4132999"/>
            <a:ext cx="1958400" cy="284400"/>
          </a:xfrm>
        </p:spPr>
        <p:txBody>
          <a:bodyPr anchor="ctr"/>
          <a:lstStyle>
            <a:lvl1pPr algn="ctr">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44" name="Textplatzhalter 17"/>
          <p:cNvSpPr>
            <a:spLocks noGrp="1"/>
          </p:cNvSpPr>
          <p:nvPr>
            <p:ph type="body" sz="quarter" idx="39" hasCustomPrompt="1"/>
          </p:nvPr>
        </p:nvSpPr>
        <p:spPr>
          <a:xfrm>
            <a:off x="9297600" y="5073220"/>
            <a:ext cx="1958400" cy="2844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46" name="Textplatzhalter 17"/>
          <p:cNvSpPr>
            <a:spLocks noGrp="1"/>
          </p:cNvSpPr>
          <p:nvPr>
            <p:ph type="body" sz="quarter" idx="40" hasCustomPrompt="1"/>
          </p:nvPr>
        </p:nvSpPr>
        <p:spPr>
          <a:xfrm>
            <a:off x="9297600" y="3817221"/>
            <a:ext cx="1958400" cy="284400"/>
          </a:xfrm>
        </p:spPr>
        <p:txBody>
          <a:bodyPr anchor="ctr"/>
          <a:lstStyle>
            <a:lvl1pPr algn="ctr">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48" name="Textplatzhalter 17"/>
          <p:cNvSpPr>
            <a:spLocks noGrp="1"/>
          </p:cNvSpPr>
          <p:nvPr>
            <p:ph type="body" sz="quarter" idx="41" hasCustomPrompt="1"/>
          </p:nvPr>
        </p:nvSpPr>
        <p:spPr>
          <a:xfrm>
            <a:off x="9297600" y="4758023"/>
            <a:ext cx="1958400" cy="284400"/>
          </a:xfrm>
        </p:spPr>
        <p:txBody>
          <a:bodyPr anchor="ctr"/>
          <a:lstStyle>
            <a:lvl1pPr algn="ctr">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49" name="Textplatzhalter 17"/>
          <p:cNvSpPr>
            <a:spLocks noGrp="1"/>
          </p:cNvSpPr>
          <p:nvPr>
            <p:ph type="body" sz="quarter" idx="42" hasCustomPrompt="1"/>
          </p:nvPr>
        </p:nvSpPr>
        <p:spPr>
          <a:xfrm>
            <a:off x="9297600" y="5391702"/>
            <a:ext cx="1958400" cy="284400"/>
          </a:xfrm>
        </p:spPr>
        <p:txBody>
          <a:bodyPr anchor="ctr"/>
          <a:lstStyle>
            <a:lvl1pPr algn="ctr">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50" name="Textplatzhalter 17"/>
          <p:cNvSpPr>
            <a:spLocks noGrp="1"/>
          </p:cNvSpPr>
          <p:nvPr>
            <p:ph type="body" sz="quarter" idx="43" hasCustomPrompt="1"/>
          </p:nvPr>
        </p:nvSpPr>
        <p:spPr>
          <a:xfrm>
            <a:off x="9297600" y="5705121"/>
            <a:ext cx="1958400" cy="284400"/>
          </a:xfrm>
        </p:spPr>
        <p:txBody>
          <a:bodyPr anchor="ctr"/>
          <a:lstStyle>
            <a:lvl1pPr algn="ctr">
              <a:defRPr sz="1200" b="1">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de-DE" dirty="0" smtClean="0"/>
              <a:t>Text</a:t>
            </a:r>
            <a:endParaRPr lang="en-GB" dirty="0"/>
          </a:p>
        </p:txBody>
      </p:sp>
      <p:sp>
        <p:nvSpPr>
          <p:cNvPr id="51" name="Textplatzhalter 17"/>
          <p:cNvSpPr>
            <a:spLocks noGrp="1"/>
          </p:cNvSpPr>
          <p:nvPr>
            <p:ph type="body" sz="quarter" idx="44" hasCustomPrompt="1"/>
          </p:nvPr>
        </p:nvSpPr>
        <p:spPr>
          <a:xfrm>
            <a:off x="994919" y="2557696"/>
            <a:ext cx="8279208" cy="284853"/>
          </a:xfrm>
        </p:spPr>
        <p:txBody>
          <a:bodyPr lIns="90000" anchor="ctr"/>
          <a:lstStyle>
            <a:lvl1pPr algn="l">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US" dirty="0" smtClean="0"/>
              <a:t>A. Participation in meetings and Management Presentations </a:t>
            </a:r>
          </a:p>
        </p:txBody>
      </p:sp>
      <p:sp>
        <p:nvSpPr>
          <p:cNvPr id="52" name="Textplatzhalter 17"/>
          <p:cNvSpPr>
            <a:spLocks noGrp="1"/>
          </p:cNvSpPr>
          <p:nvPr>
            <p:ph type="body" sz="quarter" idx="45" hasCustomPrompt="1"/>
          </p:nvPr>
        </p:nvSpPr>
        <p:spPr>
          <a:xfrm>
            <a:off x="993600" y="4137782"/>
            <a:ext cx="8279208" cy="284853"/>
          </a:xfrm>
        </p:spPr>
        <p:txBody>
          <a:bodyPr lIns="90000" anchor="ctr"/>
          <a:lstStyle>
            <a:lvl1pPr algn="l">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US" dirty="0" smtClean="0"/>
              <a:t>C. Conduct of Due Diligence</a:t>
            </a:r>
          </a:p>
        </p:txBody>
      </p:sp>
      <p:sp>
        <p:nvSpPr>
          <p:cNvPr id="53" name="Textplatzhalter 17"/>
          <p:cNvSpPr>
            <a:spLocks noGrp="1"/>
          </p:cNvSpPr>
          <p:nvPr>
            <p:ph type="body" sz="quarter" idx="46" hasCustomPrompt="1"/>
          </p:nvPr>
        </p:nvSpPr>
        <p:spPr>
          <a:xfrm>
            <a:off x="993600" y="3192631"/>
            <a:ext cx="8279208" cy="284853"/>
          </a:xfrm>
        </p:spPr>
        <p:txBody>
          <a:bodyPr lIns="90000" anchor="ctr"/>
          <a:lstStyle>
            <a:lvl1pPr algn="l">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US" dirty="0" smtClean="0"/>
              <a:t>B. Participation in meetings and Management Presentations </a:t>
            </a:r>
          </a:p>
        </p:txBody>
      </p:sp>
      <p:sp>
        <p:nvSpPr>
          <p:cNvPr id="54" name="Textplatzhalter 17"/>
          <p:cNvSpPr>
            <a:spLocks noGrp="1"/>
          </p:cNvSpPr>
          <p:nvPr>
            <p:ph type="body" sz="quarter" idx="47" hasCustomPrompt="1"/>
          </p:nvPr>
        </p:nvSpPr>
        <p:spPr>
          <a:xfrm>
            <a:off x="993600" y="4761072"/>
            <a:ext cx="8279208" cy="284853"/>
          </a:xfrm>
        </p:spPr>
        <p:txBody>
          <a:bodyPr lIns="90000" anchor="ctr"/>
          <a:lstStyle>
            <a:lvl1pPr algn="l">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US" dirty="0" smtClean="0"/>
              <a:t>D. Drafting and Negotiation Phase </a:t>
            </a:r>
          </a:p>
        </p:txBody>
      </p:sp>
      <p:sp>
        <p:nvSpPr>
          <p:cNvPr id="55" name="Textplatzhalter 17"/>
          <p:cNvSpPr>
            <a:spLocks noGrp="1"/>
          </p:cNvSpPr>
          <p:nvPr>
            <p:ph type="body" sz="quarter" idx="48" hasCustomPrompt="1"/>
          </p:nvPr>
        </p:nvSpPr>
        <p:spPr>
          <a:xfrm>
            <a:off x="994919" y="5395412"/>
            <a:ext cx="8279208" cy="284853"/>
          </a:xfrm>
        </p:spPr>
        <p:txBody>
          <a:bodyPr lIns="90000" anchor="ctr"/>
          <a:lstStyle>
            <a:lvl1pPr algn="l">
              <a:defRPr sz="1200">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US" dirty="0" smtClean="0"/>
              <a:t>E. Closing</a:t>
            </a:r>
          </a:p>
        </p:txBody>
      </p:sp>
      <p:sp>
        <p:nvSpPr>
          <p:cNvPr id="56" name="Textplatzhalter 17"/>
          <p:cNvSpPr>
            <a:spLocks noGrp="1"/>
          </p:cNvSpPr>
          <p:nvPr>
            <p:ph type="body" sz="quarter" idx="49" hasCustomPrompt="1"/>
          </p:nvPr>
        </p:nvSpPr>
        <p:spPr>
          <a:xfrm>
            <a:off x="992887" y="5704669"/>
            <a:ext cx="8279208" cy="284853"/>
          </a:xfrm>
        </p:spPr>
        <p:txBody>
          <a:bodyPr lIns="90000" anchor="ctr"/>
          <a:lstStyle>
            <a:lvl1pPr algn="l">
              <a:defRPr sz="1200" b="1">
                <a:solidFill>
                  <a:srgbClr val="1B2762"/>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lvl="0"/>
            <a:r>
              <a:rPr lang="en-US" dirty="0" smtClean="0"/>
              <a:t>TOTAL </a:t>
            </a:r>
          </a:p>
        </p:txBody>
      </p:sp>
      <p:sp>
        <p:nvSpPr>
          <p:cNvPr id="57" name="Textplatzhalter 17"/>
          <p:cNvSpPr>
            <a:spLocks noGrp="1"/>
          </p:cNvSpPr>
          <p:nvPr>
            <p:ph type="body" sz="quarter" idx="50" hasCustomPrompt="1"/>
          </p:nvPr>
        </p:nvSpPr>
        <p:spPr>
          <a:xfrm>
            <a:off x="992887" y="2874077"/>
            <a:ext cx="8279208" cy="284853"/>
          </a:xfrm>
        </p:spPr>
        <p:txBody>
          <a:bodyPr lIns="90000" anchor="ctr"/>
          <a:lstStyle>
            <a:lvl1pPr marL="0" marR="0" indent="0" algn="l" defTabSz="914400" rtl="0" eaLnBrk="1" fontAlgn="auto" latinLnBrk="0" hangingPunct="1">
              <a:lnSpc>
                <a:spcPct val="115000"/>
              </a:lnSpc>
              <a:spcBef>
                <a:spcPts val="600"/>
              </a:spcBef>
              <a:spcAft>
                <a:spcPts val="600"/>
              </a:spcAft>
              <a:buClrTx/>
              <a:buSzTx/>
              <a:buFontTx/>
              <a:buNone/>
              <a:tabLs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US" sz="1200" dirty="0" smtClean="0">
                <a:solidFill>
                  <a:srgbClr val="928D88"/>
                </a:solidFill>
                <a:effectLst/>
                <a:latin typeface="Arial" panose="020B0604020202020204" pitchFamily="34" charset="0"/>
                <a:ea typeface="Calibri" panose="020F0502020204030204" pitchFamily="34" charset="0"/>
                <a:cs typeface="Cordia New"/>
              </a:rPr>
              <a:t>Lorem ipsum dolor sit amet, consectetuer adipiscing elit</a:t>
            </a:r>
          </a:p>
        </p:txBody>
      </p:sp>
      <p:sp>
        <p:nvSpPr>
          <p:cNvPr id="58" name="Textplatzhalter 17"/>
          <p:cNvSpPr>
            <a:spLocks noGrp="1"/>
          </p:cNvSpPr>
          <p:nvPr>
            <p:ph type="body" sz="quarter" idx="51" hasCustomPrompt="1"/>
          </p:nvPr>
        </p:nvSpPr>
        <p:spPr>
          <a:xfrm>
            <a:off x="993600" y="3503168"/>
            <a:ext cx="8279208" cy="284853"/>
          </a:xfrm>
        </p:spPr>
        <p:txBody>
          <a:bodyPr lIns="90000" anchor="ctr"/>
          <a:lstStyle>
            <a:lvl1pPr marL="0" marR="0" indent="0" algn="l" defTabSz="914400" rtl="0" eaLnBrk="1" fontAlgn="auto" latinLnBrk="0" hangingPunct="1">
              <a:lnSpc>
                <a:spcPct val="115000"/>
              </a:lnSpc>
              <a:spcBef>
                <a:spcPts val="600"/>
              </a:spcBef>
              <a:spcAft>
                <a:spcPts val="600"/>
              </a:spcAft>
              <a:buClrTx/>
              <a:buSzTx/>
              <a:buFontTx/>
              <a:buNone/>
              <a:tabLs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US" sz="1200" dirty="0" smtClean="0">
                <a:solidFill>
                  <a:srgbClr val="928D88"/>
                </a:solidFill>
                <a:effectLst/>
                <a:latin typeface="Arial" panose="020B0604020202020204" pitchFamily="34" charset="0"/>
                <a:ea typeface="Calibri" panose="020F0502020204030204" pitchFamily="34" charset="0"/>
                <a:cs typeface="Cordia New"/>
              </a:rPr>
              <a:t>Lorem ipsum dolor sit amet, consectetuer adipiscing elit</a:t>
            </a:r>
          </a:p>
        </p:txBody>
      </p:sp>
      <p:sp>
        <p:nvSpPr>
          <p:cNvPr id="59" name="Textplatzhalter 17"/>
          <p:cNvSpPr>
            <a:spLocks noGrp="1"/>
          </p:cNvSpPr>
          <p:nvPr>
            <p:ph type="body" sz="quarter" idx="52" hasCustomPrompt="1"/>
          </p:nvPr>
        </p:nvSpPr>
        <p:spPr>
          <a:xfrm>
            <a:off x="993600" y="3814993"/>
            <a:ext cx="8279208" cy="284853"/>
          </a:xfrm>
        </p:spPr>
        <p:txBody>
          <a:bodyPr lIns="90000" anchor="ctr"/>
          <a:lstStyle>
            <a:lvl1pPr marL="0" marR="0" indent="0" algn="l" defTabSz="914400" rtl="0" eaLnBrk="1" fontAlgn="auto" latinLnBrk="0" hangingPunct="1">
              <a:lnSpc>
                <a:spcPct val="115000"/>
              </a:lnSpc>
              <a:spcBef>
                <a:spcPts val="600"/>
              </a:spcBef>
              <a:spcAft>
                <a:spcPts val="600"/>
              </a:spcAft>
              <a:buClrTx/>
              <a:buSzTx/>
              <a:buFontTx/>
              <a:buNone/>
              <a:tabLs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US" sz="1200" dirty="0" smtClean="0">
                <a:solidFill>
                  <a:srgbClr val="928D88"/>
                </a:solidFill>
                <a:effectLst/>
                <a:latin typeface="Arial" panose="020B0604020202020204" pitchFamily="34" charset="0"/>
                <a:ea typeface="Calibri" panose="020F0502020204030204" pitchFamily="34" charset="0"/>
                <a:cs typeface="Cordia New"/>
              </a:rPr>
              <a:t>Lorem ipsum dolor sit amet, consectetuer adipiscing elit</a:t>
            </a:r>
          </a:p>
        </p:txBody>
      </p:sp>
      <p:sp>
        <p:nvSpPr>
          <p:cNvPr id="60" name="Textplatzhalter 17"/>
          <p:cNvSpPr>
            <a:spLocks noGrp="1"/>
          </p:cNvSpPr>
          <p:nvPr>
            <p:ph type="body" sz="quarter" idx="53" hasCustomPrompt="1"/>
          </p:nvPr>
        </p:nvSpPr>
        <p:spPr>
          <a:xfrm>
            <a:off x="993600" y="4446788"/>
            <a:ext cx="8279208" cy="284853"/>
          </a:xfrm>
        </p:spPr>
        <p:txBody>
          <a:bodyPr lIns="90000" anchor="ctr"/>
          <a:lstStyle>
            <a:lvl1pPr marL="0" marR="0" indent="0" algn="l" defTabSz="914400" rtl="0" eaLnBrk="1" fontAlgn="auto" latinLnBrk="0" hangingPunct="1">
              <a:lnSpc>
                <a:spcPct val="115000"/>
              </a:lnSpc>
              <a:spcBef>
                <a:spcPts val="600"/>
              </a:spcBef>
              <a:spcAft>
                <a:spcPts val="600"/>
              </a:spcAft>
              <a:buClrTx/>
              <a:buSzTx/>
              <a:buFontTx/>
              <a:buNone/>
              <a:tabLs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US" sz="1200" dirty="0" smtClean="0">
                <a:solidFill>
                  <a:srgbClr val="928D88"/>
                </a:solidFill>
                <a:effectLst/>
                <a:latin typeface="Arial" panose="020B0604020202020204" pitchFamily="34" charset="0"/>
                <a:ea typeface="Calibri" panose="020F0502020204030204" pitchFamily="34" charset="0"/>
                <a:cs typeface="Cordia New"/>
              </a:rPr>
              <a:t>Lorem ipsum dolor sit amet, consectetuer adipiscing elit</a:t>
            </a:r>
          </a:p>
        </p:txBody>
      </p:sp>
      <p:sp>
        <p:nvSpPr>
          <p:cNvPr id="61" name="Textplatzhalter 17"/>
          <p:cNvSpPr>
            <a:spLocks noGrp="1"/>
          </p:cNvSpPr>
          <p:nvPr>
            <p:ph type="body" sz="quarter" idx="54" hasCustomPrompt="1"/>
          </p:nvPr>
        </p:nvSpPr>
        <p:spPr>
          <a:xfrm>
            <a:off x="994919" y="5073221"/>
            <a:ext cx="8279208" cy="284853"/>
          </a:xfrm>
        </p:spPr>
        <p:txBody>
          <a:bodyPr lIns="90000" anchor="ctr"/>
          <a:lstStyle>
            <a:lvl1pPr marL="0" marR="0" indent="0" algn="l" defTabSz="914400" rtl="0" eaLnBrk="1" fontAlgn="auto" latinLnBrk="0" hangingPunct="1">
              <a:lnSpc>
                <a:spcPct val="115000"/>
              </a:lnSpc>
              <a:spcBef>
                <a:spcPts val="600"/>
              </a:spcBef>
              <a:spcAft>
                <a:spcPts val="600"/>
              </a:spcAft>
              <a:buClrTx/>
              <a:buSzTx/>
              <a:buFontTx/>
              <a:buNone/>
              <a:tabLst/>
              <a:defRPr sz="1200">
                <a:solidFill>
                  <a:srgbClr val="928D88"/>
                </a:solidFill>
              </a:defRPr>
            </a:lvl1pPr>
            <a:lvl2pPr>
              <a:defRPr sz="1200">
                <a:solidFill>
                  <a:srgbClr val="928D88"/>
                </a:solidFill>
              </a:defRPr>
            </a:lvl2pPr>
            <a:lvl3pPr>
              <a:defRPr sz="1200">
                <a:solidFill>
                  <a:srgbClr val="928D88"/>
                </a:solidFill>
              </a:defRPr>
            </a:lvl3pPr>
            <a:lvl4pPr>
              <a:defRPr sz="1200">
                <a:solidFill>
                  <a:srgbClr val="928D88"/>
                </a:solidFill>
              </a:defRPr>
            </a:lvl4pPr>
            <a:lvl5pPr>
              <a:defRPr sz="1200">
                <a:solidFill>
                  <a:srgbClr val="928D88"/>
                </a:solidFill>
              </a:defRPr>
            </a:lvl5p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US" sz="1200" dirty="0" smtClean="0">
                <a:solidFill>
                  <a:srgbClr val="928D88"/>
                </a:solidFill>
                <a:effectLst/>
                <a:latin typeface="Arial" panose="020B0604020202020204" pitchFamily="34" charset="0"/>
                <a:ea typeface="Calibri" panose="020F0502020204030204" pitchFamily="34" charset="0"/>
                <a:cs typeface="Cordia New"/>
              </a:rPr>
              <a:t>Lorem ipsum dolor sit amet, consectetuer adipiscing elit</a:t>
            </a:r>
          </a:p>
        </p:txBody>
      </p:sp>
    </p:spTree>
    <p:extLst>
      <p:ext uri="{BB962C8B-B14F-4D97-AF65-F5344CB8AC3E}">
        <p14:creationId xmlns:p14="http://schemas.microsoft.com/office/powerpoint/2010/main" val="155288457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List with Icons (editabl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sp>
        <p:nvSpPr>
          <p:cNvPr id="22" name="Textplatzhalter 21"/>
          <p:cNvSpPr>
            <a:spLocks noGrp="1"/>
          </p:cNvSpPr>
          <p:nvPr>
            <p:ph type="body" sz="quarter" idx="21" hasCustomPrompt="1"/>
          </p:nvPr>
        </p:nvSpPr>
        <p:spPr>
          <a:xfrm>
            <a:off x="942109" y="1378800"/>
            <a:ext cx="10307783" cy="593715"/>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1" name="Bildplatzhalter 10"/>
          <p:cNvSpPr>
            <a:spLocks noGrp="1"/>
          </p:cNvSpPr>
          <p:nvPr>
            <p:ph type="pic" sz="quarter" idx="24" hasCustomPrompt="1"/>
          </p:nvPr>
        </p:nvSpPr>
        <p:spPr>
          <a:xfrm>
            <a:off x="943200" y="2106750"/>
            <a:ext cx="972873" cy="725582"/>
          </a:xfrm>
          <a:prstGeom prst="rect">
            <a:avLst/>
          </a:prstGeom>
        </p:spPr>
        <p:txBody>
          <a:bodyPr/>
          <a:lstStyle>
            <a:lvl1pPr>
              <a:defRPr sz="1000"/>
            </a:lvl1pPr>
          </a:lstStyle>
          <a:p>
            <a:r>
              <a:rPr lang="de-CH" dirty="0" smtClean="0"/>
              <a:t>Image</a:t>
            </a:r>
            <a:endParaRPr lang="de-CH" dirty="0"/>
          </a:p>
        </p:txBody>
      </p:sp>
      <p:sp>
        <p:nvSpPr>
          <p:cNvPr id="54" name="Textplatzhalter 21"/>
          <p:cNvSpPr>
            <a:spLocks noGrp="1"/>
          </p:cNvSpPr>
          <p:nvPr>
            <p:ph type="body" sz="quarter" idx="33" hasCustomPrompt="1"/>
          </p:nvPr>
        </p:nvSpPr>
        <p:spPr>
          <a:xfrm>
            <a:off x="2168931" y="2106749"/>
            <a:ext cx="9080960" cy="725582"/>
          </a:xfrm>
        </p:spPr>
        <p:txBody>
          <a:bodyPr anchor="ct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55" name="Bildplatzhalter 10"/>
          <p:cNvSpPr>
            <a:spLocks noGrp="1"/>
          </p:cNvSpPr>
          <p:nvPr>
            <p:ph type="pic" sz="quarter" idx="34" hasCustomPrompt="1"/>
          </p:nvPr>
        </p:nvSpPr>
        <p:spPr>
          <a:xfrm>
            <a:off x="943200" y="2992672"/>
            <a:ext cx="972873" cy="725582"/>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endParaRPr lang="de-CH" dirty="0"/>
          </a:p>
        </p:txBody>
      </p:sp>
      <p:sp>
        <p:nvSpPr>
          <p:cNvPr id="23" name="Bildplatzhalter 10"/>
          <p:cNvSpPr>
            <a:spLocks noGrp="1"/>
          </p:cNvSpPr>
          <p:nvPr>
            <p:ph type="pic" sz="quarter" idx="35" hasCustomPrompt="1"/>
          </p:nvPr>
        </p:nvSpPr>
        <p:spPr>
          <a:xfrm>
            <a:off x="943200" y="3852488"/>
            <a:ext cx="972873" cy="734478"/>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endParaRPr lang="de-CH" dirty="0"/>
          </a:p>
        </p:txBody>
      </p:sp>
      <p:sp>
        <p:nvSpPr>
          <p:cNvPr id="24" name="Bildplatzhalter 10"/>
          <p:cNvSpPr>
            <a:spLocks noGrp="1"/>
          </p:cNvSpPr>
          <p:nvPr>
            <p:ph type="pic" sz="quarter" idx="36" hasCustomPrompt="1"/>
          </p:nvPr>
        </p:nvSpPr>
        <p:spPr>
          <a:xfrm>
            <a:off x="943200" y="4750952"/>
            <a:ext cx="972873" cy="748044"/>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endParaRPr lang="de-CH" dirty="0"/>
          </a:p>
        </p:txBody>
      </p:sp>
      <p:sp>
        <p:nvSpPr>
          <p:cNvPr id="28" name="Bildplatzhalter 10"/>
          <p:cNvSpPr>
            <a:spLocks noGrp="1"/>
          </p:cNvSpPr>
          <p:nvPr>
            <p:ph type="pic" sz="quarter" idx="37" hasCustomPrompt="1"/>
          </p:nvPr>
        </p:nvSpPr>
        <p:spPr>
          <a:xfrm>
            <a:off x="943200" y="5659338"/>
            <a:ext cx="972873" cy="699475"/>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endParaRPr lang="de-CH" dirty="0"/>
          </a:p>
        </p:txBody>
      </p:sp>
      <p:sp>
        <p:nvSpPr>
          <p:cNvPr id="30" name="Textplatzhalter 21"/>
          <p:cNvSpPr>
            <a:spLocks noGrp="1"/>
          </p:cNvSpPr>
          <p:nvPr>
            <p:ph type="body" sz="quarter" idx="38" hasCustomPrompt="1"/>
          </p:nvPr>
        </p:nvSpPr>
        <p:spPr>
          <a:xfrm>
            <a:off x="2168931" y="2992672"/>
            <a:ext cx="9081600" cy="725582"/>
          </a:xfrm>
        </p:spPr>
        <p:txBody>
          <a:bodyPr anchor="ct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1" name="Textplatzhalter 21"/>
          <p:cNvSpPr>
            <a:spLocks noGrp="1"/>
          </p:cNvSpPr>
          <p:nvPr>
            <p:ph type="body" sz="quarter" idx="39" hasCustomPrompt="1"/>
          </p:nvPr>
        </p:nvSpPr>
        <p:spPr>
          <a:xfrm>
            <a:off x="2168931" y="3861384"/>
            <a:ext cx="9081600" cy="725582"/>
          </a:xfrm>
        </p:spPr>
        <p:txBody>
          <a:bodyPr anchor="ct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2" name="Textplatzhalter 21"/>
          <p:cNvSpPr>
            <a:spLocks noGrp="1"/>
          </p:cNvSpPr>
          <p:nvPr>
            <p:ph type="body" sz="quarter" idx="40" hasCustomPrompt="1"/>
          </p:nvPr>
        </p:nvSpPr>
        <p:spPr>
          <a:xfrm>
            <a:off x="2168931" y="4747307"/>
            <a:ext cx="9080959" cy="725582"/>
          </a:xfrm>
        </p:spPr>
        <p:txBody>
          <a:bodyPr anchor="ct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3" name="Textplatzhalter 21"/>
          <p:cNvSpPr>
            <a:spLocks noGrp="1"/>
          </p:cNvSpPr>
          <p:nvPr>
            <p:ph type="body" sz="quarter" idx="41" hasCustomPrompt="1"/>
          </p:nvPr>
        </p:nvSpPr>
        <p:spPr>
          <a:xfrm>
            <a:off x="2168931" y="5633230"/>
            <a:ext cx="9080960" cy="725582"/>
          </a:xfrm>
        </p:spPr>
        <p:txBody>
          <a:bodyPr anchor="ct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145150915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3_Table of Contents ">
    <p:spTree>
      <p:nvGrpSpPr>
        <p:cNvPr id="1" name=""/>
        <p:cNvGrpSpPr/>
        <p:nvPr/>
      </p:nvGrpSpPr>
      <p:grpSpPr>
        <a:xfrm>
          <a:off x="0" y="0"/>
          <a:ext cx="0" cy="0"/>
          <a:chOff x="0" y="0"/>
          <a:chExt cx="0" cy="0"/>
        </a:xfrm>
      </p:grpSpPr>
      <p:sp>
        <p:nvSpPr>
          <p:cNvPr id="11" name="Titel 17"/>
          <p:cNvSpPr>
            <a:spLocks noGrp="1"/>
          </p:cNvSpPr>
          <p:nvPr>
            <p:ph type="title" hasCustomPrompt="1"/>
          </p:nvPr>
        </p:nvSpPr>
        <p:spPr>
          <a:xfrm>
            <a:off x="942111" y="581892"/>
            <a:ext cx="10292290" cy="504700"/>
          </a:xfrm>
        </p:spPr>
        <p:txBody>
          <a:bodyPr/>
          <a:lstStyle>
            <a:lvl1pPr>
              <a:defRPr/>
            </a:lvl1pPr>
          </a:lstStyle>
          <a:p>
            <a:pPr lvl="0"/>
            <a:r>
              <a:rPr lang="en-GB" noProof="0" dirty="0" smtClean="0">
                <a:solidFill>
                  <a:srgbClr val="1B2762"/>
                </a:solidFill>
                <a:latin typeface="Arial" panose="020B0604020202020204" pitchFamily="34" charset="0"/>
                <a:cs typeface="Arial" panose="020B0604020202020204" pitchFamily="34" charset="0"/>
              </a:rPr>
              <a:t>Table of Contents</a:t>
            </a:r>
            <a:endParaRPr lang="de-CH" noProof="0" dirty="0" smtClean="0">
              <a:solidFill>
                <a:srgbClr val="1B2762"/>
              </a:solidFill>
              <a:latin typeface="Arial" panose="020B0604020202020204" pitchFamily="34" charset="0"/>
              <a:cs typeface="Arial" panose="020B0604020202020204" pitchFamily="34" charset="0"/>
            </a:endParaRPr>
          </a:p>
        </p:txBody>
      </p:sp>
      <p:sp>
        <p:nvSpPr>
          <p:cNvPr id="3" name="Inhaltsplatzhalter 2"/>
          <p:cNvSpPr>
            <a:spLocks noGrp="1"/>
          </p:cNvSpPr>
          <p:nvPr>
            <p:ph idx="1" hasCustomPrompt="1"/>
          </p:nvPr>
        </p:nvSpPr>
        <p:spPr>
          <a:xfrm>
            <a:off x="943200" y="1899868"/>
            <a:ext cx="10307781" cy="2825277"/>
          </a:xfrm>
        </p:spPr>
        <p:txBody>
          <a:bodyPr/>
          <a:lstStyle>
            <a:lvl1pPr marL="355600" indent="-355600">
              <a:spcAft>
                <a:spcPts val="800"/>
              </a:spcAft>
              <a:buFont typeface="+mj-lt"/>
              <a:buAutoNum type="arabicPeriod"/>
              <a:defRPr sz="2000"/>
            </a:lvl1pPr>
            <a:lvl2pPr marL="355600" indent="-355600">
              <a:defRPr sz="2000"/>
            </a:lvl2pPr>
          </a:lstStyle>
          <a:p>
            <a:pPr lvl="0"/>
            <a:r>
              <a:rPr lang="en-GB" noProof="0" dirty="0" smtClean="0"/>
              <a:t>Title 1</a:t>
            </a:r>
          </a:p>
          <a:p>
            <a:pPr lvl="0"/>
            <a:r>
              <a:rPr lang="en-GB" noProof="0" dirty="0" smtClean="0"/>
              <a:t>Title 2</a:t>
            </a:r>
          </a:p>
          <a:p>
            <a:pPr lvl="0"/>
            <a:r>
              <a:rPr lang="en-GB" noProof="0" dirty="0" smtClean="0"/>
              <a:t>Title 3</a:t>
            </a:r>
          </a:p>
          <a:p>
            <a:pPr lvl="0"/>
            <a:r>
              <a:rPr lang="en-GB" noProof="0" dirty="0" smtClean="0"/>
              <a:t>Title 4</a:t>
            </a:r>
          </a:p>
          <a:p>
            <a:pPr lvl="0"/>
            <a:r>
              <a:rPr lang="en-GB" noProof="0" dirty="0" smtClean="0"/>
              <a:t>Title 5</a:t>
            </a:r>
          </a:p>
          <a:p>
            <a:pPr lvl="0"/>
            <a:endParaRPr lang="en-GB" noProof="0" dirty="0" smtClean="0"/>
          </a:p>
          <a:p>
            <a:pPr lvl="0"/>
            <a:endParaRPr lang="en-GB" noProof="0" dirty="0"/>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23"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3200" y="296528"/>
            <a:ext cx="10291200" cy="187424"/>
          </a:xfrm>
          <a:noFill/>
        </p:spPr>
        <p:txBody>
          <a:bodyPr vert="horz" wrap="square" lIns="0" tIns="0" rIns="0" bIns="0" rtlCol="0">
            <a:spAutoFit/>
          </a:bodyPr>
          <a:lstStyle>
            <a:lvl1pPr>
              <a:defRPr lang="en-GB" sz="1200" cap="all" baseline="0" noProof="0" dirty="0">
                <a:solidFill>
                  <a:schemeClr val="tx2"/>
                </a:solidFill>
              </a:defRPr>
            </a:lvl1pPr>
          </a:lstStyle>
          <a:p>
            <a:pPr lvl="0" defTabSz="914400"/>
            <a:r>
              <a:rPr lang="en-GB" noProof="0" dirty="0" smtClean="0"/>
              <a:t>Subtitle</a:t>
            </a:r>
            <a:endParaRPr lang="en-GB" noProof="0" dirty="0"/>
          </a:p>
        </p:txBody>
      </p:sp>
      <p:sp>
        <p:nvSpPr>
          <p:cNvPr id="10" name="Textfeld 9"/>
          <p:cNvSpPr txBox="1"/>
          <p:nvPr userDrawn="1"/>
        </p:nvSpPr>
        <p:spPr>
          <a:xfrm>
            <a:off x="943200" y="583200"/>
            <a:ext cx="10291200" cy="504000"/>
          </a:xfrm>
          <a:prstGeom prst="rect">
            <a:avLst/>
          </a:prstGeom>
        </p:spPr>
        <p:txBody>
          <a:bodyPr vert="horz" lIns="0" tIns="0" rIns="0" bIns="0" rtlCol="0" anchor="t">
            <a:noAutofit/>
          </a:bodyPr>
          <a:lstStyle>
            <a:lvl1pPr>
              <a:lnSpc>
                <a:spcPct val="100000"/>
              </a:lnSpc>
              <a:spcBef>
                <a:spcPct val="0"/>
              </a:spcBef>
              <a:buNone/>
              <a:defRPr sz="3200">
                <a:solidFill>
                  <a:schemeClr val="accent1"/>
                </a:solidFill>
                <a:latin typeface="Arial" panose="020B0604020202020204" pitchFamily="34" charset="0"/>
                <a:ea typeface="+mj-ea"/>
                <a:cs typeface="Arial" panose="020B0604020202020204" pitchFamily="34" charset="0"/>
              </a:defRPr>
            </a:lvl1pPr>
          </a:lstStyle>
          <a:p>
            <a:pPr lvl="0"/>
            <a:endParaRPr lang="en-GB" sz="3200" dirty="0" smtClean="0">
              <a:solidFill>
                <a:srgbClr val="1B27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7089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Table with Icons">
    <p:spTree>
      <p:nvGrpSpPr>
        <p:cNvPr id="1" name=""/>
        <p:cNvGrpSpPr/>
        <p:nvPr/>
      </p:nvGrpSpPr>
      <p:grpSpPr>
        <a:xfrm>
          <a:off x="0" y="0"/>
          <a:ext cx="0" cy="0"/>
          <a:chOff x="0" y="0"/>
          <a:chExt cx="0" cy="0"/>
        </a:xfrm>
      </p:grpSpPr>
      <p:sp>
        <p:nvSpPr>
          <p:cNvPr id="28" name="Bildplatzhalter 10"/>
          <p:cNvSpPr>
            <a:spLocks noGrp="1"/>
          </p:cNvSpPr>
          <p:nvPr>
            <p:ph type="pic" sz="quarter" idx="37" hasCustomPrompt="1"/>
          </p:nvPr>
        </p:nvSpPr>
        <p:spPr>
          <a:xfrm>
            <a:off x="7183041" y="4437112"/>
            <a:ext cx="1298819" cy="933823"/>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endParaRPr lang="de-CH" dirty="0"/>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de-CH" dirty="0" smtClean="0"/>
              <a:t>Footer</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sp>
        <p:nvSpPr>
          <p:cNvPr id="22" name="Textplatzhalter 21"/>
          <p:cNvSpPr>
            <a:spLocks noGrp="1"/>
          </p:cNvSpPr>
          <p:nvPr>
            <p:ph type="body" sz="quarter" idx="21" hasCustomPrompt="1"/>
          </p:nvPr>
        </p:nvSpPr>
        <p:spPr>
          <a:xfrm>
            <a:off x="942110" y="1378800"/>
            <a:ext cx="10349460" cy="610041"/>
          </a:xfrm>
        </p:spPr>
        <p:txBody>
          <a:bodyPr/>
          <a:lstStyle>
            <a:lvl1pPr>
              <a:defRPr sz="12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11" name="Bildplatzhalter 10"/>
          <p:cNvSpPr>
            <a:spLocks noGrp="1"/>
          </p:cNvSpPr>
          <p:nvPr>
            <p:ph type="pic" sz="quarter" idx="24" hasCustomPrompt="1"/>
          </p:nvPr>
        </p:nvSpPr>
        <p:spPr>
          <a:xfrm>
            <a:off x="1810851" y="2138806"/>
            <a:ext cx="1298819" cy="933823"/>
          </a:xfrm>
          <a:prstGeom prst="rect">
            <a:avLst/>
          </a:prstGeom>
        </p:spPr>
        <p:txBody>
          <a:bodyPr/>
          <a:lstStyle>
            <a:lvl1pPr>
              <a:defRPr sz="1000"/>
            </a:lvl1pPr>
          </a:lstStyle>
          <a:p>
            <a:r>
              <a:rPr lang="de-CH" dirty="0" smtClean="0"/>
              <a:t>Image</a:t>
            </a:r>
            <a:endParaRPr lang="de-CH" dirty="0"/>
          </a:p>
        </p:txBody>
      </p:sp>
      <p:sp>
        <p:nvSpPr>
          <p:cNvPr id="55" name="Bildplatzhalter 10"/>
          <p:cNvSpPr>
            <a:spLocks noGrp="1"/>
          </p:cNvSpPr>
          <p:nvPr>
            <p:ph type="pic" sz="quarter" idx="34" hasCustomPrompt="1"/>
          </p:nvPr>
        </p:nvSpPr>
        <p:spPr>
          <a:xfrm>
            <a:off x="5446589" y="2137282"/>
            <a:ext cx="1298819" cy="933823"/>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endParaRPr lang="de-CH" dirty="0"/>
          </a:p>
        </p:txBody>
      </p:sp>
      <p:sp>
        <p:nvSpPr>
          <p:cNvPr id="23" name="Bildplatzhalter 10"/>
          <p:cNvSpPr>
            <a:spLocks noGrp="1"/>
          </p:cNvSpPr>
          <p:nvPr>
            <p:ph type="pic" sz="quarter" idx="35" hasCustomPrompt="1"/>
          </p:nvPr>
        </p:nvSpPr>
        <p:spPr>
          <a:xfrm>
            <a:off x="9032633" y="2135138"/>
            <a:ext cx="1298819" cy="933823"/>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endParaRPr lang="de-CH" dirty="0"/>
          </a:p>
        </p:txBody>
      </p:sp>
      <p:sp>
        <p:nvSpPr>
          <p:cNvPr id="24" name="Bildplatzhalter 10"/>
          <p:cNvSpPr>
            <a:spLocks noGrp="1"/>
          </p:cNvSpPr>
          <p:nvPr>
            <p:ph type="pic" sz="quarter" idx="36" hasCustomPrompt="1"/>
          </p:nvPr>
        </p:nvSpPr>
        <p:spPr>
          <a:xfrm>
            <a:off x="3382361" y="4437113"/>
            <a:ext cx="1298819" cy="933823"/>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endParaRPr lang="de-CH" dirty="0"/>
          </a:p>
        </p:txBody>
      </p:sp>
      <p:sp>
        <p:nvSpPr>
          <p:cNvPr id="20" name="Textplatzhalter 21"/>
          <p:cNvSpPr>
            <a:spLocks noGrp="1"/>
          </p:cNvSpPr>
          <p:nvPr>
            <p:ph type="body" sz="quarter" idx="40" hasCustomPrompt="1"/>
          </p:nvPr>
        </p:nvSpPr>
        <p:spPr>
          <a:xfrm>
            <a:off x="8289888" y="3235246"/>
            <a:ext cx="2784309" cy="720000"/>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26" name="Gerader Verbinder 25"/>
          <p:cNvCxnSpPr/>
          <p:nvPr userDrawn="1"/>
        </p:nvCxnSpPr>
        <p:spPr>
          <a:xfrm>
            <a:off x="8289888" y="3140968"/>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27" name="Textplatzhalter 21"/>
          <p:cNvSpPr>
            <a:spLocks noGrp="1"/>
          </p:cNvSpPr>
          <p:nvPr>
            <p:ph type="body" sz="quarter" idx="43" hasCustomPrompt="1"/>
          </p:nvPr>
        </p:nvSpPr>
        <p:spPr>
          <a:xfrm>
            <a:off x="4703844" y="3226011"/>
            <a:ext cx="2784309" cy="720000"/>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29" name="Gerader Verbinder 28"/>
          <p:cNvCxnSpPr/>
          <p:nvPr userDrawn="1"/>
        </p:nvCxnSpPr>
        <p:spPr>
          <a:xfrm>
            <a:off x="4703844" y="3141950"/>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34" name="Textplatzhalter 21"/>
          <p:cNvSpPr>
            <a:spLocks noGrp="1"/>
          </p:cNvSpPr>
          <p:nvPr>
            <p:ph type="body" sz="quarter" idx="44" hasCustomPrompt="1"/>
          </p:nvPr>
        </p:nvSpPr>
        <p:spPr>
          <a:xfrm>
            <a:off x="1068106" y="3226010"/>
            <a:ext cx="2784309" cy="720000"/>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35" name="Gerader Verbinder 34"/>
          <p:cNvCxnSpPr/>
          <p:nvPr userDrawn="1"/>
        </p:nvCxnSpPr>
        <p:spPr>
          <a:xfrm>
            <a:off x="1068106" y="3141950"/>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30" name="Textplatzhalter 21"/>
          <p:cNvSpPr>
            <a:spLocks noGrp="1"/>
          </p:cNvSpPr>
          <p:nvPr>
            <p:ph type="body" sz="quarter" idx="45" hasCustomPrompt="1"/>
          </p:nvPr>
        </p:nvSpPr>
        <p:spPr>
          <a:xfrm>
            <a:off x="2639616" y="5611509"/>
            <a:ext cx="2784309" cy="720000"/>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31" name="Gerader Verbinder 30"/>
          <p:cNvCxnSpPr/>
          <p:nvPr userDrawn="1"/>
        </p:nvCxnSpPr>
        <p:spPr>
          <a:xfrm>
            <a:off x="2639616" y="5517232"/>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32" name="Textplatzhalter 21"/>
          <p:cNvSpPr>
            <a:spLocks noGrp="1"/>
          </p:cNvSpPr>
          <p:nvPr>
            <p:ph type="body" sz="quarter" idx="46" hasCustomPrompt="1"/>
          </p:nvPr>
        </p:nvSpPr>
        <p:spPr>
          <a:xfrm>
            <a:off x="6440296" y="5611509"/>
            <a:ext cx="2784309" cy="720000"/>
          </a:xfrm>
        </p:spPr>
        <p:txBody>
          <a:bodyPr/>
          <a:lstStyle>
            <a:lvl1pPr algn="ctr">
              <a:defRPr sz="11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33" name="Gerader Verbinder 32"/>
          <p:cNvCxnSpPr/>
          <p:nvPr userDrawn="1"/>
        </p:nvCxnSpPr>
        <p:spPr>
          <a:xfrm>
            <a:off x="6440296" y="5517232"/>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402339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2691" userDrawn="1">
          <p15:clr>
            <a:srgbClr val="FBAE40"/>
          </p15:clr>
        </p15:guide>
        <p15:guide id="3" pos="4928" userDrawn="1">
          <p15:clr>
            <a:srgbClr val="FBAE40"/>
          </p15:clr>
        </p15:guide>
        <p15:guide id="4" pos="7348" userDrawn="1">
          <p15:clr>
            <a:srgbClr val="FBAE40"/>
          </p15:clr>
        </p15:guide>
        <p15:guide id="5" orient="horz" pos="1344" userDrawn="1">
          <p15:clr>
            <a:srgbClr val="FBAE40"/>
          </p15:clr>
        </p15:guide>
        <p15:guide id="6" orient="horz" pos="346" userDrawn="1">
          <p15:clr>
            <a:srgbClr val="FBAE40"/>
          </p15:clr>
        </p15:guide>
        <p15:guide id="7" orient="horz" pos="391" userDrawn="1">
          <p15:clr>
            <a:srgbClr val="FBAE40"/>
          </p15:clr>
        </p15:guide>
        <p15:guide id="8" orient="horz" pos="3339" userDrawn="1">
          <p15:clr>
            <a:srgbClr val="FBAE40"/>
          </p15:clr>
        </p15:guide>
        <p15:guide id="9" orient="horz" pos="1979" userDrawn="1">
          <p15:clr>
            <a:srgbClr val="FBAE40"/>
          </p15:clr>
        </p15:guide>
        <p15:guide id="10" orient="horz" pos="216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Tombstones Awards &amp; Rankings (editable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sp>
        <p:nvSpPr>
          <p:cNvPr id="11" name="Textplatzhalter 10">
            <a:extLst>
              <a:ext uri="{FF2B5EF4-FFF2-40B4-BE49-F238E27FC236}">
                <a16:creationId xmlns:a16="http://schemas.microsoft.com/office/drawing/2014/main" id="{7FB1F615-E6E8-4985-95D1-8D22AA031434}"/>
              </a:ext>
            </a:extLst>
          </p:cNvPr>
          <p:cNvSpPr>
            <a:spLocks noGrp="1"/>
          </p:cNvSpPr>
          <p:nvPr>
            <p:ph type="body" sz="quarter" idx="14" hasCustomPrompt="1"/>
          </p:nvPr>
        </p:nvSpPr>
        <p:spPr>
          <a:xfrm>
            <a:off x="595683" y="4690753"/>
            <a:ext cx="2344413" cy="898487"/>
          </a:xfrm>
        </p:spPr>
        <p:txBody>
          <a:bodyPr/>
          <a:lstStyle>
            <a:lvl1pPr algn="ctr">
              <a:defRPr sz="1000">
                <a:solidFill>
                  <a:schemeClr val="accent5"/>
                </a:solidFill>
              </a:defRPr>
            </a:lvl1pPr>
            <a:lvl2pPr>
              <a:defRPr sz="1000">
                <a:solidFill>
                  <a:schemeClr val="accent5"/>
                </a:solidFill>
              </a:defRPr>
            </a:lvl2pPr>
            <a:lvl3pPr>
              <a:defRPr sz="1000">
                <a:solidFill>
                  <a:schemeClr val="accent5"/>
                </a:solidFill>
              </a:defRPr>
            </a:lvl3pPr>
            <a:lvl4pPr>
              <a:defRPr sz="1000">
                <a:solidFill>
                  <a:schemeClr val="accent5"/>
                </a:solidFill>
              </a:defRPr>
            </a:lvl4pPr>
            <a:lvl5pPr>
              <a:defRPr sz="1000">
                <a:solidFill>
                  <a:schemeClr val="accent5"/>
                </a:solidFill>
              </a:defRPr>
            </a:lvl5pPr>
          </a:lstStyle>
          <a:p>
            <a:pPr lvl="0"/>
            <a:r>
              <a:rPr lang="en-GB" noProof="0" dirty="0" smtClean="0"/>
              <a:t>Text</a:t>
            </a:r>
            <a:endParaRPr lang="en-GB" noProof="0" dirty="0"/>
          </a:p>
        </p:txBody>
      </p:sp>
      <p:sp>
        <p:nvSpPr>
          <p:cNvPr id="13" name="Textplatzhalter 12">
            <a:extLst>
              <a:ext uri="{FF2B5EF4-FFF2-40B4-BE49-F238E27FC236}">
                <a16:creationId xmlns:a16="http://schemas.microsoft.com/office/drawing/2014/main" id="{3CE8EAE6-4DB9-4EC8-B4E7-539E3473B7A1}"/>
              </a:ext>
            </a:extLst>
          </p:cNvPr>
          <p:cNvSpPr>
            <a:spLocks noGrp="1"/>
          </p:cNvSpPr>
          <p:nvPr>
            <p:ph type="body" sz="quarter" idx="15" hasCustomPrompt="1"/>
          </p:nvPr>
        </p:nvSpPr>
        <p:spPr>
          <a:xfrm>
            <a:off x="595683" y="3996048"/>
            <a:ext cx="2344415" cy="445324"/>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GB" noProof="0" dirty="0" smtClean="0"/>
              <a:t>Text</a:t>
            </a:r>
            <a:endParaRPr lang="en-GB" noProof="0" dirty="0"/>
          </a:p>
        </p:txBody>
      </p:sp>
      <p:sp>
        <p:nvSpPr>
          <p:cNvPr id="16" name="Textplatzhalter 10">
            <a:extLst>
              <a:ext uri="{FF2B5EF4-FFF2-40B4-BE49-F238E27FC236}">
                <a16:creationId xmlns:a16="http://schemas.microsoft.com/office/drawing/2014/main" id="{D62AB307-BA11-46AC-A133-116876F2FCA3}"/>
              </a:ext>
            </a:extLst>
          </p:cNvPr>
          <p:cNvSpPr>
            <a:spLocks noGrp="1"/>
          </p:cNvSpPr>
          <p:nvPr>
            <p:ph type="body" sz="quarter" idx="17" hasCustomPrompt="1"/>
          </p:nvPr>
        </p:nvSpPr>
        <p:spPr>
          <a:xfrm>
            <a:off x="3471592" y="4690753"/>
            <a:ext cx="2344413" cy="898487"/>
          </a:xfrm>
        </p:spPr>
        <p:txBody>
          <a:bodyPr/>
          <a:lstStyle>
            <a:lvl1pPr algn="ctr">
              <a:defRPr sz="1000">
                <a:solidFill>
                  <a:schemeClr val="accent5"/>
                </a:solidFill>
              </a:defRPr>
            </a:lvl1pPr>
            <a:lvl2pPr>
              <a:defRPr sz="1000">
                <a:solidFill>
                  <a:schemeClr val="accent5"/>
                </a:solidFill>
              </a:defRPr>
            </a:lvl2pPr>
            <a:lvl3pPr>
              <a:defRPr sz="1000">
                <a:solidFill>
                  <a:schemeClr val="accent5"/>
                </a:solidFill>
              </a:defRPr>
            </a:lvl3pPr>
            <a:lvl4pPr>
              <a:defRPr sz="1000">
                <a:solidFill>
                  <a:schemeClr val="accent5"/>
                </a:solidFill>
              </a:defRPr>
            </a:lvl4pPr>
            <a:lvl5pPr>
              <a:defRPr sz="1000">
                <a:solidFill>
                  <a:schemeClr val="accent5"/>
                </a:solidFill>
              </a:defRPr>
            </a:lvl5pPr>
          </a:lstStyle>
          <a:p>
            <a:pPr lvl="0"/>
            <a:r>
              <a:rPr lang="en-GB" noProof="0" dirty="0" smtClean="0"/>
              <a:t>Text</a:t>
            </a:r>
            <a:endParaRPr lang="en-GB" noProof="0" dirty="0"/>
          </a:p>
        </p:txBody>
      </p:sp>
      <p:sp>
        <p:nvSpPr>
          <p:cNvPr id="17" name="Textplatzhalter 12">
            <a:extLst>
              <a:ext uri="{FF2B5EF4-FFF2-40B4-BE49-F238E27FC236}">
                <a16:creationId xmlns:a16="http://schemas.microsoft.com/office/drawing/2014/main" id="{2E2E67EA-ED39-44AB-A22B-93FB24A4ABA6}"/>
              </a:ext>
            </a:extLst>
          </p:cNvPr>
          <p:cNvSpPr>
            <a:spLocks noGrp="1"/>
          </p:cNvSpPr>
          <p:nvPr>
            <p:ph type="body" sz="quarter" idx="18" hasCustomPrompt="1"/>
          </p:nvPr>
        </p:nvSpPr>
        <p:spPr>
          <a:xfrm>
            <a:off x="3471593" y="3996048"/>
            <a:ext cx="2344415" cy="445324"/>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GB" noProof="0" dirty="0" smtClean="0"/>
              <a:t>Text</a:t>
            </a:r>
            <a:endParaRPr lang="en-GB" noProof="0" dirty="0"/>
          </a:p>
        </p:txBody>
      </p:sp>
      <p:sp>
        <p:nvSpPr>
          <p:cNvPr id="19" name="Textplatzhalter 10">
            <a:extLst>
              <a:ext uri="{FF2B5EF4-FFF2-40B4-BE49-F238E27FC236}">
                <a16:creationId xmlns:a16="http://schemas.microsoft.com/office/drawing/2014/main" id="{8CFE5571-7252-4991-8259-BDAC26D2C565}"/>
              </a:ext>
            </a:extLst>
          </p:cNvPr>
          <p:cNvSpPr>
            <a:spLocks noGrp="1"/>
          </p:cNvSpPr>
          <p:nvPr>
            <p:ph type="body" sz="quarter" idx="20" hasCustomPrompt="1"/>
          </p:nvPr>
        </p:nvSpPr>
        <p:spPr>
          <a:xfrm>
            <a:off x="6346493" y="4688767"/>
            <a:ext cx="2344413" cy="898487"/>
          </a:xfrm>
        </p:spPr>
        <p:txBody>
          <a:bodyPr/>
          <a:lstStyle>
            <a:lvl1pPr algn="ctr">
              <a:defRPr sz="1000">
                <a:solidFill>
                  <a:schemeClr val="accent5"/>
                </a:solidFill>
              </a:defRPr>
            </a:lvl1pPr>
            <a:lvl2pPr>
              <a:defRPr sz="1000">
                <a:solidFill>
                  <a:schemeClr val="accent5"/>
                </a:solidFill>
              </a:defRPr>
            </a:lvl2pPr>
            <a:lvl3pPr>
              <a:defRPr sz="1000">
                <a:solidFill>
                  <a:schemeClr val="accent5"/>
                </a:solidFill>
              </a:defRPr>
            </a:lvl3pPr>
            <a:lvl4pPr>
              <a:defRPr sz="1000">
                <a:solidFill>
                  <a:schemeClr val="accent5"/>
                </a:solidFill>
              </a:defRPr>
            </a:lvl4pPr>
            <a:lvl5pPr>
              <a:defRPr sz="1000">
                <a:solidFill>
                  <a:schemeClr val="accent5"/>
                </a:solidFill>
              </a:defRPr>
            </a:lvl5pPr>
          </a:lstStyle>
          <a:p>
            <a:pPr lvl="0"/>
            <a:r>
              <a:rPr lang="en-GB" noProof="0" dirty="0" smtClean="0"/>
              <a:t>Text</a:t>
            </a:r>
            <a:endParaRPr lang="en-GB" noProof="0" dirty="0"/>
          </a:p>
        </p:txBody>
      </p:sp>
      <p:sp>
        <p:nvSpPr>
          <p:cNvPr id="20" name="Textplatzhalter 12">
            <a:extLst>
              <a:ext uri="{FF2B5EF4-FFF2-40B4-BE49-F238E27FC236}">
                <a16:creationId xmlns:a16="http://schemas.microsoft.com/office/drawing/2014/main" id="{0A037CAB-7C68-47C6-A5A5-640AB81DD88F}"/>
              </a:ext>
            </a:extLst>
          </p:cNvPr>
          <p:cNvSpPr>
            <a:spLocks noGrp="1"/>
          </p:cNvSpPr>
          <p:nvPr>
            <p:ph type="body" sz="quarter" idx="21" hasCustomPrompt="1"/>
          </p:nvPr>
        </p:nvSpPr>
        <p:spPr>
          <a:xfrm>
            <a:off x="6346494" y="3994062"/>
            <a:ext cx="2344415" cy="445324"/>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GB" noProof="0" dirty="0" smtClean="0"/>
              <a:t>Text</a:t>
            </a:r>
            <a:endParaRPr lang="en-GB" noProof="0" dirty="0"/>
          </a:p>
        </p:txBody>
      </p:sp>
      <p:sp>
        <p:nvSpPr>
          <p:cNvPr id="22" name="Textplatzhalter 10">
            <a:extLst>
              <a:ext uri="{FF2B5EF4-FFF2-40B4-BE49-F238E27FC236}">
                <a16:creationId xmlns:a16="http://schemas.microsoft.com/office/drawing/2014/main" id="{8D7A9E69-7F87-42A8-B5C7-5E7FC7AD5476}"/>
              </a:ext>
            </a:extLst>
          </p:cNvPr>
          <p:cNvSpPr>
            <a:spLocks noGrp="1"/>
          </p:cNvSpPr>
          <p:nvPr>
            <p:ph type="body" sz="quarter" idx="23" hasCustomPrompt="1"/>
          </p:nvPr>
        </p:nvSpPr>
        <p:spPr>
          <a:xfrm>
            <a:off x="9220387" y="4690753"/>
            <a:ext cx="2344413" cy="898487"/>
          </a:xfrm>
        </p:spPr>
        <p:txBody>
          <a:bodyPr/>
          <a:lstStyle>
            <a:lvl1pPr algn="ctr">
              <a:defRPr sz="1000">
                <a:solidFill>
                  <a:schemeClr val="accent5"/>
                </a:solidFill>
              </a:defRPr>
            </a:lvl1pPr>
            <a:lvl2pPr>
              <a:defRPr sz="1000">
                <a:solidFill>
                  <a:schemeClr val="accent5"/>
                </a:solidFill>
              </a:defRPr>
            </a:lvl2pPr>
            <a:lvl3pPr>
              <a:defRPr sz="1000">
                <a:solidFill>
                  <a:schemeClr val="accent5"/>
                </a:solidFill>
              </a:defRPr>
            </a:lvl3pPr>
            <a:lvl4pPr>
              <a:defRPr sz="1000">
                <a:solidFill>
                  <a:schemeClr val="accent5"/>
                </a:solidFill>
              </a:defRPr>
            </a:lvl4pPr>
            <a:lvl5pPr>
              <a:defRPr sz="1000">
                <a:solidFill>
                  <a:schemeClr val="accent5"/>
                </a:solidFill>
              </a:defRPr>
            </a:lvl5pPr>
          </a:lstStyle>
          <a:p>
            <a:pPr lvl="0"/>
            <a:r>
              <a:rPr lang="en-GB" noProof="0" dirty="0" smtClean="0"/>
              <a:t>Text</a:t>
            </a:r>
            <a:endParaRPr lang="en-GB" noProof="0" dirty="0"/>
          </a:p>
        </p:txBody>
      </p:sp>
      <p:sp>
        <p:nvSpPr>
          <p:cNvPr id="23" name="Textplatzhalter 12">
            <a:extLst>
              <a:ext uri="{FF2B5EF4-FFF2-40B4-BE49-F238E27FC236}">
                <a16:creationId xmlns:a16="http://schemas.microsoft.com/office/drawing/2014/main" id="{E906124A-DDCF-4479-971B-5CA8A4F2BD72}"/>
              </a:ext>
            </a:extLst>
          </p:cNvPr>
          <p:cNvSpPr>
            <a:spLocks noGrp="1"/>
          </p:cNvSpPr>
          <p:nvPr>
            <p:ph type="body" sz="quarter" idx="24" hasCustomPrompt="1"/>
          </p:nvPr>
        </p:nvSpPr>
        <p:spPr>
          <a:xfrm>
            <a:off x="9220387" y="3996048"/>
            <a:ext cx="2344415" cy="445324"/>
          </a:xfrm>
        </p:spPr>
        <p:txBody>
          <a:bodyPr/>
          <a:lstStyle>
            <a:lvl1pPr algn="ctr">
              <a:defRPr sz="1200"/>
            </a:lvl1pPr>
            <a:lvl2pPr algn="ctr">
              <a:defRPr sz="1200"/>
            </a:lvl2pPr>
            <a:lvl3pPr algn="ctr">
              <a:defRPr sz="1200"/>
            </a:lvl3pPr>
            <a:lvl4pPr algn="ctr">
              <a:defRPr sz="1200"/>
            </a:lvl4pPr>
            <a:lvl5pPr algn="ctr">
              <a:defRPr sz="1200"/>
            </a:lvl5pPr>
          </a:lstStyle>
          <a:p>
            <a:pPr lvl="0"/>
            <a:r>
              <a:rPr lang="en-GB" noProof="0" dirty="0" smtClean="0"/>
              <a:t>Text</a:t>
            </a:r>
            <a:endParaRPr lang="en-GB" noProof="0" dirty="0"/>
          </a:p>
        </p:txBody>
      </p:sp>
      <p:sp>
        <p:nvSpPr>
          <p:cNvPr id="7" name="Inhaltsplatzhalter 6"/>
          <p:cNvSpPr>
            <a:spLocks noGrp="1"/>
          </p:cNvSpPr>
          <p:nvPr>
            <p:ph sz="quarter" idx="26" hasCustomPrompt="1"/>
          </p:nvPr>
        </p:nvSpPr>
        <p:spPr>
          <a:xfrm>
            <a:off x="596689" y="2071689"/>
            <a:ext cx="2342400" cy="1330325"/>
          </a:xfrm>
        </p:spPr>
        <p:txBody>
          <a:bodyPr/>
          <a:lstStyle>
            <a:lvl1pPr algn="ctr">
              <a:defRPr lang="de-DE" sz="1000" kern="1200" smtClean="0">
                <a:solidFill>
                  <a:schemeClr val="accent5"/>
                </a:solidFill>
                <a:latin typeface="Arial" panose="020B0604020202020204" pitchFamily="34" charset="0"/>
                <a:ea typeface="+mn-ea"/>
                <a:cs typeface="+mn-cs"/>
              </a:defRPr>
            </a:lvl1pPr>
          </a:lstStyle>
          <a:p>
            <a:pPr lvl="0"/>
            <a:r>
              <a:rPr lang="de-DE" dirty="0" smtClean="0"/>
              <a:t>Add </a:t>
            </a:r>
            <a:r>
              <a:rPr lang="de-DE" dirty="0" err="1" smtClean="0"/>
              <a:t>image</a:t>
            </a:r>
            <a:endParaRPr lang="de-CH" dirty="0"/>
          </a:p>
        </p:txBody>
      </p:sp>
      <p:sp>
        <p:nvSpPr>
          <p:cNvPr id="25" name="Inhaltsplatzhalter 6"/>
          <p:cNvSpPr>
            <a:spLocks noGrp="1"/>
          </p:cNvSpPr>
          <p:nvPr>
            <p:ph sz="quarter" idx="27" hasCustomPrompt="1"/>
          </p:nvPr>
        </p:nvSpPr>
        <p:spPr>
          <a:xfrm>
            <a:off x="3472599" y="2071689"/>
            <a:ext cx="2342400" cy="1330325"/>
          </a:xfrm>
        </p:spPr>
        <p:txBody>
          <a:bodyPr/>
          <a:lstStyle>
            <a:lvl1pPr algn="ctr">
              <a:defRPr lang="de-DE" sz="1000" kern="1200" smtClean="0">
                <a:solidFill>
                  <a:schemeClr val="accent5"/>
                </a:solidFill>
                <a:latin typeface="Arial" panose="020B0604020202020204" pitchFamily="34" charset="0"/>
                <a:ea typeface="+mn-ea"/>
                <a:cs typeface="+mn-cs"/>
              </a:defRPr>
            </a:lvl1pPr>
          </a:lstStyle>
          <a:p>
            <a:pPr lvl="0"/>
            <a:r>
              <a:rPr lang="de-DE" dirty="0" smtClean="0"/>
              <a:t>Add </a:t>
            </a:r>
            <a:r>
              <a:rPr lang="de-DE" dirty="0" err="1" smtClean="0"/>
              <a:t>image</a:t>
            </a:r>
            <a:endParaRPr lang="de-CH" dirty="0"/>
          </a:p>
        </p:txBody>
      </p:sp>
      <p:sp>
        <p:nvSpPr>
          <p:cNvPr id="26" name="Inhaltsplatzhalter 6"/>
          <p:cNvSpPr>
            <a:spLocks noGrp="1"/>
          </p:cNvSpPr>
          <p:nvPr>
            <p:ph sz="quarter" idx="28" hasCustomPrompt="1"/>
          </p:nvPr>
        </p:nvSpPr>
        <p:spPr>
          <a:xfrm>
            <a:off x="6347500" y="2071689"/>
            <a:ext cx="2342400" cy="1330325"/>
          </a:xfrm>
        </p:spPr>
        <p:txBody>
          <a:bodyPr/>
          <a:lstStyle>
            <a:lvl1pPr algn="ctr">
              <a:defRPr lang="de-DE" sz="1000" kern="1200" smtClean="0">
                <a:solidFill>
                  <a:schemeClr val="accent5"/>
                </a:solidFill>
                <a:latin typeface="Arial" panose="020B0604020202020204" pitchFamily="34" charset="0"/>
                <a:ea typeface="+mn-ea"/>
                <a:cs typeface="+mn-cs"/>
              </a:defRPr>
            </a:lvl1pPr>
          </a:lstStyle>
          <a:p>
            <a:pPr lvl="0"/>
            <a:r>
              <a:rPr lang="de-DE" dirty="0" smtClean="0"/>
              <a:t>Add </a:t>
            </a:r>
            <a:r>
              <a:rPr lang="de-DE" dirty="0" err="1" smtClean="0"/>
              <a:t>image</a:t>
            </a:r>
            <a:endParaRPr lang="de-CH" dirty="0"/>
          </a:p>
        </p:txBody>
      </p:sp>
      <p:sp>
        <p:nvSpPr>
          <p:cNvPr id="27" name="Inhaltsplatzhalter 6"/>
          <p:cNvSpPr>
            <a:spLocks noGrp="1"/>
          </p:cNvSpPr>
          <p:nvPr>
            <p:ph sz="quarter" idx="29" hasCustomPrompt="1"/>
          </p:nvPr>
        </p:nvSpPr>
        <p:spPr>
          <a:xfrm>
            <a:off x="9221393" y="2071689"/>
            <a:ext cx="2342400" cy="1330325"/>
          </a:xfrm>
        </p:spPr>
        <p:txBody>
          <a:bodyPr/>
          <a:lstStyle>
            <a:lvl1pPr algn="ctr">
              <a:defRPr lang="de-DE" sz="1000" kern="1200" smtClean="0">
                <a:solidFill>
                  <a:schemeClr val="accent5"/>
                </a:solidFill>
                <a:latin typeface="Arial" panose="020B0604020202020204" pitchFamily="34" charset="0"/>
                <a:ea typeface="+mn-ea"/>
                <a:cs typeface="+mn-cs"/>
              </a:defRPr>
            </a:lvl1pPr>
          </a:lstStyle>
          <a:p>
            <a:pPr lvl="0"/>
            <a:r>
              <a:rPr lang="de-DE" dirty="0" smtClean="0"/>
              <a:t>Add </a:t>
            </a:r>
            <a:r>
              <a:rPr lang="de-DE" dirty="0" err="1" smtClean="0"/>
              <a:t>image</a:t>
            </a:r>
            <a:endParaRPr lang="de-CH" dirty="0"/>
          </a:p>
        </p:txBody>
      </p:sp>
      <p:cxnSp>
        <p:nvCxnSpPr>
          <p:cNvPr id="21"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48584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4_Key Facts (editabl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hasCustomPrompt="1"/>
          </p:nvPr>
        </p:nvSpPr>
        <p:spPr>
          <a:xfrm>
            <a:off x="943200" y="581892"/>
            <a:ext cx="10306800" cy="504700"/>
          </a:xfrm>
        </p:spPr>
        <p:txBody>
          <a:bodyPr/>
          <a:lstStyle>
            <a:lvl1pPr algn="l">
              <a:defRPr/>
            </a:lvl1pPr>
          </a:lstStyle>
          <a:p>
            <a:r>
              <a:rPr lang="en-GB" noProof="0" dirty="0" smtClean="0"/>
              <a:t>Title</a:t>
            </a:r>
            <a:endParaRPr lang="en-GB" noProof="0" dirty="0"/>
          </a:p>
        </p:txBody>
      </p:sp>
      <p:sp>
        <p:nvSpPr>
          <p:cNvPr id="11" name="Bildplatzhalter 10"/>
          <p:cNvSpPr>
            <a:spLocks noGrp="1"/>
          </p:cNvSpPr>
          <p:nvPr>
            <p:ph type="pic" sz="quarter" idx="24" hasCustomPrompt="1"/>
          </p:nvPr>
        </p:nvSpPr>
        <p:spPr>
          <a:xfrm>
            <a:off x="1505264" y="1124744"/>
            <a:ext cx="2112235" cy="1202146"/>
          </a:xfrm>
          <a:prstGeom prst="rect">
            <a:avLst/>
          </a:prstGeom>
        </p:spPr>
        <p:txBody>
          <a:bodyPr/>
          <a:lstStyle>
            <a:lvl1pPr>
              <a:defRPr sz="1000"/>
            </a:lvl1pPr>
          </a:lstStyle>
          <a:p>
            <a:r>
              <a:rPr lang="de-CH" dirty="0" smtClean="0"/>
              <a:t>Image</a:t>
            </a:r>
            <a:endParaRPr lang="de-CH" dirty="0"/>
          </a:p>
        </p:txBody>
      </p:sp>
      <p:sp>
        <p:nvSpPr>
          <p:cNvPr id="55" name="Bildplatzhalter 10"/>
          <p:cNvSpPr>
            <a:spLocks noGrp="1"/>
          </p:cNvSpPr>
          <p:nvPr>
            <p:ph type="pic" sz="quarter" idx="34" hasCustomPrompt="1"/>
          </p:nvPr>
        </p:nvSpPr>
        <p:spPr>
          <a:xfrm>
            <a:off x="5135893" y="1131467"/>
            <a:ext cx="2112235" cy="1202146"/>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endParaRPr lang="de-CH" dirty="0" smtClean="0"/>
          </a:p>
          <a:p>
            <a:endParaRPr lang="de-CH" dirty="0"/>
          </a:p>
        </p:txBody>
      </p:sp>
      <p:sp>
        <p:nvSpPr>
          <p:cNvPr id="23" name="Bildplatzhalter 10"/>
          <p:cNvSpPr>
            <a:spLocks noGrp="1"/>
          </p:cNvSpPr>
          <p:nvPr>
            <p:ph type="pic" sz="quarter" idx="35" hasCustomPrompt="1"/>
          </p:nvPr>
        </p:nvSpPr>
        <p:spPr>
          <a:xfrm>
            <a:off x="8727047" y="1146490"/>
            <a:ext cx="2112235" cy="1202146"/>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endParaRPr lang="de-CH" dirty="0" smtClean="0"/>
          </a:p>
          <a:p>
            <a:endParaRPr lang="de-CH" dirty="0"/>
          </a:p>
        </p:txBody>
      </p:sp>
      <p:sp>
        <p:nvSpPr>
          <p:cNvPr id="20" name="Textplatzhalter 21"/>
          <p:cNvSpPr>
            <a:spLocks noGrp="1"/>
          </p:cNvSpPr>
          <p:nvPr>
            <p:ph type="body" sz="quarter" idx="40" hasCustomPrompt="1"/>
          </p:nvPr>
        </p:nvSpPr>
        <p:spPr>
          <a:xfrm>
            <a:off x="8391010" y="2868565"/>
            <a:ext cx="2784309" cy="720000"/>
          </a:xfrm>
        </p:spPr>
        <p:txBody>
          <a:bodyPr/>
          <a:lstStyle>
            <a:lvl1pPr algn="ctr">
              <a:defRPr sz="105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26" name="Gerader Verbinder 25"/>
          <p:cNvCxnSpPr/>
          <p:nvPr userDrawn="1"/>
        </p:nvCxnSpPr>
        <p:spPr>
          <a:xfrm>
            <a:off x="8391010" y="2787321"/>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27" name="Textplatzhalter 21"/>
          <p:cNvSpPr>
            <a:spLocks noGrp="1"/>
          </p:cNvSpPr>
          <p:nvPr>
            <p:ph type="body" sz="quarter" idx="43" hasCustomPrompt="1"/>
          </p:nvPr>
        </p:nvSpPr>
        <p:spPr>
          <a:xfrm>
            <a:off x="4804966" y="2859330"/>
            <a:ext cx="2784309" cy="720000"/>
          </a:xfrm>
        </p:spPr>
        <p:txBody>
          <a:bodyPr/>
          <a:lstStyle>
            <a:lvl1pPr algn="ctr">
              <a:defRPr sz="105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29" name="Gerader Verbinder 28"/>
          <p:cNvCxnSpPr/>
          <p:nvPr userDrawn="1"/>
        </p:nvCxnSpPr>
        <p:spPr>
          <a:xfrm>
            <a:off x="4804966" y="2788303"/>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34" name="Textplatzhalter 21"/>
          <p:cNvSpPr>
            <a:spLocks noGrp="1"/>
          </p:cNvSpPr>
          <p:nvPr>
            <p:ph type="body" sz="quarter" idx="44" hasCustomPrompt="1"/>
          </p:nvPr>
        </p:nvSpPr>
        <p:spPr>
          <a:xfrm>
            <a:off x="1169227" y="2859330"/>
            <a:ext cx="2784309" cy="720000"/>
          </a:xfrm>
        </p:spPr>
        <p:txBody>
          <a:bodyPr/>
          <a:lstStyle>
            <a:lvl1pPr algn="ctr">
              <a:defRPr sz="105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35" name="Gerader Verbinder 34"/>
          <p:cNvCxnSpPr/>
          <p:nvPr userDrawn="1"/>
        </p:nvCxnSpPr>
        <p:spPr>
          <a:xfrm>
            <a:off x="1169227" y="2788303"/>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25" name="Textplatzhalter 21"/>
          <p:cNvSpPr>
            <a:spLocks noGrp="1"/>
          </p:cNvSpPr>
          <p:nvPr>
            <p:ph type="body" sz="quarter" idx="45" hasCustomPrompt="1"/>
          </p:nvPr>
        </p:nvSpPr>
        <p:spPr>
          <a:xfrm>
            <a:off x="1169227" y="2417143"/>
            <a:ext cx="2784309" cy="298170"/>
          </a:xfrm>
        </p:spPr>
        <p:txBody>
          <a:bodyPr/>
          <a:lstStyle>
            <a:lvl1pPr algn="ctr">
              <a:defRPr sz="20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6" name="Textplatzhalter 21"/>
          <p:cNvSpPr>
            <a:spLocks noGrp="1"/>
          </p:cNvSpPr>
          <p:nvPr>
            <p:ph type="body" sz="quarter" idx="46" hasCustomPrompt="1"/>
          </p:nvPr>
        </p:nvSpPr>
        <p:spPr>
          <a:xfrm>
            <a:off x="4804966" y="2417142"/>
            <a:ext cx="2784309" cy="298170"/>
          </a:xfrm>
        </p:spPr>
        <p:txBody>
          <a:bodyPr/>
          <a:lstStyle>
            <a:lvl1pPr algn="ctr">
              <a:defRPr sz="20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7" name="Textplatzhalter 21"/>
          <p:cNvSpPr>
            <a:spLocks noGrp="1"/>
          </p:cNvSpPr>
          <p:nvPr>
            <p:ph type="body" sz="quarter" idx="47" hasCustomPrompt="1"/>
          </p:nvPr>
        </p:nvSpPr>
        <p:spPr>
          <a:xfrm>
            <a:off x="8391010" y="2417142"/>
            <a:ext cx="2784309" cy="298170"/>
          </a:xfrm>
        </p:spPr>
        <p:txBody>
          <a:bodyPr/>
          <a:lstStyle>
            <a:lvl1pPr algn="ctr">
              <a:defRPr sz="20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38" name="Bildplatzhalter 10"/>
          <p:cNvSpPr>
            <a:spLocks noGrp="1"/>
          </p:cNvSpPr>
          <p:nvPr>
            <p:ph type="pic" sz="quarter" idx="48" hasCustomPrompt="1"/>
          </p:nvPr>
        </p:nvSpPr>
        <p:spPr>
          <a:xfrm>
            <a:off x="1505264" y="3871681"/>
            <a:ext cx="2286480" cy="1202146"/>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endParaRPr lang="de-CH" dirty="0" smtClean="0"/>
          </a:p>
          <a:p>
            <a:endParaRPr lang="de-CH" dirty="0"/>
          </a:p>
        </p:txBody>
      </p:sp>
      <p:sp>
        <p:nvSpPr>
          <p:cNvPr id="39" name="Bildplatzhalter 10"/>
          <p:cNvSpPr>
            <a:spLocks noGrp="1"/>
          </p:cNvSpPr>
          <p:nvPr>
            <p:ph type="pic" sz="quarter" idx="49" hasCustomPrompt="1"/>
          </p:nvPr>
        </p:nvSpPr>
        <p:spPr>
          <a:xfrm>
            <a:off x="5135893" y="3871681"/>
            <a:ext cx="2112235" cy="1202146"/>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endParaRPr lang="de-CH" dirty="0" smtClean="0"/>
          </a:p>
          <a:p>
            <a:endParaRPr lang="de-CH" dirty="0"/>
          </a:p>
        </p:txBody>
      </p:sp>
      <p:sp>
        <p:nvSpPr>
          <p:cNvPr id="40" name="Bildplatzhalter 10"/>
          <p:cNvSpPr>
            <a:spLocks noGrp="1"/>
          </p:cNvSpPr>
          <p:nvPr>
            <p:ph type="pic" sz="quarter" idx="50" hasCustomPrompt="1"/>
          </p:nvPr>
        </p:nvSpPr>
        <p:spPr>
          <a:xfrm>
            <a:off x="8727047" y="3871681"/>
            <a:ext cx="2112235" cy="1202146"/>
          </a:xfrm>
          <a:prstGeom prst="rect">
            <a:avLst/>
          </a:prstGeo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000"/>
            </a:lvl1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de-CH" dirty="0" smtClean="0"/>
              <a:t>Image</a:t>
            </a:r>
          </a:p>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endParaRPr lang="de-CH" dirty="0" smtClean="0"/>
          </a:p>
          <a:p>
            <a:endParaRPr lang="de-CH" dirty="0"/>
          </a:p>
        </p:txBody>
      </p:sp>
      <p:sp>
        <p:nvSpPr>
          <p:cNvPr id="41" name="Textplatzhalter 21"/>
          <p:cNvSpPr>
            <a:spLocks noGrp="1"/>
          </p:cNvSpPr>
          <p:nvPr>
            <p:ph type="body" sz="quarter" idx="51" hasCustomPrompt="1"/>
          </p:nvPr>
        </p:nvSpPr>
        <p:spPr>
          <a:xfrm>
            <a:off x="8391010" y="5582600"/>
            <a:ext cx="2784309" cy="720000"/>
          </a:xfrm>
        </p:spPr>
        <p:txBody>
          <a:bodyPr/>
          <a:lstStyle>
            <a:lvl1pPr algn="ctr">
              <a:defRPr sz="105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42" name="Gerader Verbinder 41"/>
          <p:cNvCxnSpPr/>
          <p:nvPr userDrawn="1"/>
        </p:nvCxnSpPr>
        <p:spPr>
          <a:xfrm>
            <a:off x="8391010" y="5501356"/>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43" name="Textplatzhalter 21"/>
          <p:cNvSpPr>
            <a:spLocks noGrp="1"/>
          </p:cNvSpPr>
          <p:nvPr>
            <p:ph type="body" sz="quarter" idx="52" hasCustomPrompt="1"/>
          </p:nvPr>
        </p:nvSpPr>
        <p:spPr>
          <a:xfrm>
            <a:off x="4804966" y="5573365"/>
            <a:ext cx="2784309" cy="720000"/>
          </a:xfrm>
        </p:spPr>
        <p:txBody>
          <a:bodyPr/>
          <a:lstStyle>
            <a:lvl1pPr algn="ctr">
              <a:defRPr sz="105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44" name="Gerader Verbinder 43"/>
          <p:cNvCxnSpPr/>
          <p:nvPr userDrawn="1"/>
        </p:nvCxnSpPr>
        <p:spPr>
          <a:xfrm>
            <a:off x="4804966" y="5502338"/>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45" name="Textplatzhalter 21"/>
          <p:cNvSpPr>
            <a:spLocks noGrp="1"/>
          </p:cNvSpPr>
          <p:nvPr>
            <p:ph type="body" sz="quarter" idx="53" hasCustomPrompt="1"/>
          </p:nvPr>
        </p:nvSpPr>
        <p:spPr>
          <a:xfrm>
            <a:off x="1169227" y="5573365"/>
            <a:ext cx="2784309" cy="720000"/>
          </a:xfrm>
        </p:spPr>
        <p:txBody>
          <a:bodyPr/>
          <a:lstStyle>
            <a:lvl1pPr algn="ctr">
              <a:defRPr sz="105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cxnSp>
        <p:nvCxnSpPr>
          <p:cNvPr id="46" name="Gerader Verbinder 45"/>
          <p:cNvCxnSpPr/>
          <p:nvPr userDrawn="1"/>
        </p:nvCxnSpPr>
        <p:spPr>
          <a:xfrm>
            <a:off x="1169227" y="5502338"/>
            <a:ext cx="2784309"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sp>
        <p:nvSpPr>
          <p:cNvPr id="47" name="Textplatzhalter 21"/>
          <p:cNvSpPr>
            <a:spLocks noGrp="1"/>
          </p:cNvSpPr>
          <p:nvPr>
            <p:ph type="body" sz="quarter" idx="54" hasCustomPrompt="1"/>
          </p:nvPr>
        </p:nvSpPr>
        <p:spPr>
          <a:xfrm>
            <a:off x="1169227" y="5131178"/>
            <a:ext cx="2784309" cy="298170"/>
          </a:xfrm>
        </p:spPr>
        <p:txBody>
          <a:bodyPr/>
          <a:lstStyle>
            <a:lvl1pPr algn="ctr">
              <a:defRPr sz="20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48" name="Textplatzhalter 21"/>
          <p:cNvSpPr>
            <a:spLocks noGrp="1"/>
          </p:cNvSpPr>
          <p:nvPr>
            <p:ph type="body" sz="quarter" idx="55" hasCustomPrompt="1"/>
          </p:nvPr>
        </p:nvSpPr>
        <p:spPr>
          <a:xfrm>
            <a:off x="4804966" y="5131177"/>
            <a:ext cx="2784309" cy="298170"/>
          </a:xfrm>
        </p:spPr>
        <p:txBody>
          <a:bodyPr/>
          <a:lstStyle>
            <a:lvl1pPr algn="ctr">
              <a:defRPr sz="20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
        <p:nvSpPr>
          <p:cNvPr id="49" name="Textplatzhalter 21"/>
          <p:cNvSpPr>
            <a:spLocks noGrp="1"/>
          </p:cNvSpPr>
          <p:nvPr>
            <p:ph type="body" sz="quarter" idx="56" hasCustomPrompt="1"/>
          </p:nvPr>
        </p:nvSpPr>
        <p:spPr>
          <a:xfrm>
            <a:off x="8391010" y="5131177"/>
            <a:ext cx="2784309" cy="298170"/>
          </a:xfrm>
        </p:spPr>
        <p:txBody>
          <a:bodyPr/>
          <a:lstStyle>
            <a:lvl1pPr algn="ctr">
              <a:defRPr sz="2000">
                <a:latin typeface="Arial" panose="020B0604020202020204" pitchFamily="34" charset="0"/>
                <a:cs typeface="Arial" panose="020B0604020202020204" pitchFamily="34" charset="0"/>
              </a:defRPr>
            </a:lvl1pPr>
            <a:lvl2pPr>
              <a:defRPr sz="1100">
                <a:latin typeface="Arial" panose="020B0604020202020204" pitchFamily="34" charset="0"/>
                <a:cs typeface="Arial" panose="020B0604020202020204" pitchFamily="34" charset="0"/>
              </a:defRPr>
            </a:lvl2pPr>
            <a:lvl3pPr>
              <a:defRPr sz="1100">
                <a:latin typeface="Arial" panose="020B0604020202020204" pitchFamily="34" charset="0"/>
                <a:cs typeface="Arial" panose="020B0604020202020204" pitchFamily="34" charset="0"/>
              </a:defRPr>
            </a:lvl3pPr>
            <a:lvl4pPr>
              <a:defRPr sz="1100">
                <a:latin typeface="Arial" panose="020B0604020202020204" pitchFamily="34" charset="0"/>
                <a:cs typeface="Arial" panose="020B0604020202020204" pitchFamily="34" charset="0"/>
              </a:defRPr>
            </a:lvl4pPr>
            <a:lvl5pPr>
              <a:defRPr sz="1100">
                <a:latin typeface="Arial" panose="020B0604020202020204" pitchFamily="34" charset="0"/>
                <a:cs typeface="Arial" panose="020B0604020202020204" pitchFamily="34" charset="0"/>
              </a:defRPr>
            </a:lvl5pPr>
          </a:lstStyle>
          <a:p>
            <a:pPr lvl="0"/>
            <a:r>
              <a:rPr lang="en-GB" noProof="0" dirty="0" smtClean="0"/>
              <a:t>Text</a:t>
            </a:r>
          </a:p>
        </p:txBody>
      </p:sp>
    </p:spTree>
    <p:extLst>
      <p:ext uri="{BB962C8B-B14F-4D97-AF65-F5344CB8AC3E}">
        <p14:creationId xmlns:p14="http://schemas.microsoft.com/office/powerpoint/2010/main" val="37305086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2691" userDrawn="1">
          <p15:clr>
            <a:srgbClr val="FBAE40"/>
          </p15:clr>
        </p15:guide>
        <p15:guide id="3" pos="4928" userDrawn="1">
          <p15:clr>
            <a:srgbClr val="FBAE40"/>
          </p15:clr>
        </p15:guide>
        <p15:guide id="4" pos="7348" userDrawn="1">
          <p15:clr>
            <a:srgbClr val="FBAE40"/>
          </p15:clr>
        </p15:guide>
        <p15:guide id="5" orient="horz" pos="1344" userDrawn="1">
          <p15:clr>
            <a:srgbClr val="FBAE40"/>
          </p15:clr>
        </p15:guide>
        <p15:guide id="6" orient="horz" pos="346" userDrawn="1">
          <p15:clr>
            <a:srgbClr val="FBAE40"/>
          </p15:clr>
        </p15:guide>
        <p15:guide id="7" orient="horz" pos="391" userDrawn="1">
          <p15:clr>
            <a:srgbClr val="FBAE40"/>
          </p15:clr>
        </p15:guide>
        <p15:guide id="8" orient="horz" pos="2704" userDrawn="1">
          <p15:clr>
            <a:srgbClr val="FBAE40"/>
          </p15:clr>
        </p15:guide>
        <p15:guide id="9" orient="horz" pos="197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Projects (editable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lgn="l">
              <a:defRPr/>
            </a:lvl1pPr>
          </a:lstStyle>
          <a:p>
            <a:r>
              <a:rPr lang="de-DE" dirty="0" smtClean="0"/>
              <a:t>Title</a:t>
            </a:r>
            <a:endParaRPr lang="de-CH"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de-DE" dirty="0" err="1" smtClean="0"/>
              <a:t>Subtitle</a:t>
            </a:r>
            <a:endParaRPr lang="de-DE" dirty="0"/>
          </a:p>
        </p:txBody>
      </p:sp>
      <p:sp>
        <p:nvSpPr>
          <p:cNvPr id="11" name="Textplatzhalter 10">
            <a:extLst>
              <a:ext uri="{FF2B5EF4-FFF2-40B4-BE49-F238E27FC236}">
                <a16:creationId xmlns:a16="http://schemas.microsoft.com/office/drawing/2014/main" id="{1C08D0AC-A2CA-44F8-8768-9ACB4A926F78}"/>
              </a:ext>
            </a:extLst>
          </p:cNvPr>
          <p:cNvSpPr>
            <a:spLocks noGrp="1"/>
          </p:cNvSpPr>
          <p:nvPr>
            <p:ph type="body" sz="quarter" idx="14" hasCustomPrompt="1"/>
          </p:nvPr>
        </p:nvSpPr>
        <p:spPr>
          <a:xfrm>
            <a:off x="944544" y="2132856"/>
            <a:ext cx="3041649" cy="649288"/>
          </a:xfrm>
        </p:spPr>
        <p:txBody>
          <a:bodyPr/>
          <a:lstStyle>
            <a:lvl1pPr>
              <a:defRPr sz="1500"/>
            </a:lvl1pPr>
            <a:lvl2pPr>
              <a:defRPr sz="1500"/>
            </a:lvl2pPr>
            <a:lvl3pPr>
              <a:defRPr sz="1500"/>
            </a:lvl3pPr>
            <a:lvl4pPr>
              <a:defRPr sz="1500"/>
            </a:lvl4pPr>
            <a:lvl5pPr>
              <a:defRPr sz="1500"/>
            </a:lvl5pPr>
          </a:lstStyle>
          <a:p>
            <a:pPr lvl="0"/>
            <a:r>
              <a:rPr lang="en-GB" noProof="0" dirty="0" smtClean="0"/>
              <a:t>Title or description of project</a:t>
            </a:r>
            <a:endParaRPr lang="en-GB" noProof="0" dirty="0"/>
          </a:p>
        </p:txBody>
      </p:sp>
      <p:sp>
        <p:nvSpPr>
          <p:cNvPr id="13" name="Textfeld 12">
            <a:extLst>
              <a:ext uri="{FF2B5EF4-FFF2-40B4-BE49-F238E27FC236}">
                <a16:creationId xmlns:a16="http://schemas.microsoft.com/office/drawing/2014/main" id="{95AFE03B-481D-4107-8DA3-C0A1E30C06D3}"/>
              </a:ext>
            </a:extLst>
          </p:cNvPr>
          <p:cNvSpPr txBox="1"/>
          <p:nvPr userDrawn="1"/>
        </p:nvSpPr>
        <p:spPr>
          <a:xfrm>
            <a:off x="942109" y="1903013"/>
            <a:ext cx="3044083" cy="184666"/>
          </a:xfrm>
          <a:prstGeom prst="rect">
            <a:avLst/>
          </a:prstGeom>
          <a:noFill/>
        </p:spPr>
        <p:txBody>
          <a:bodyPr wrap="square" lIns="0" tIns="0" rIns="0" bIns="0" rtlCol="0">
            <a:spAutoFit/>
          </a:bodyPr>
          <a:lstStyle/>
          <a:p>
            <a:pPr lvl="0"/>
            <a:r>
              <a:rPr lang="en-GB" sz="1200" noProof="0" dirty="0" smtClean="0">
                <a:solidFill>
                  <a:schemeClr val="accent5"/>
                </a:solidFill>
                <a:latin typeface="Arial" panose="020B0604020202020204" pitchFamily="34" charset="0"/>
              </a:rPr>
              <a:t>Project</a:t>
            </a:r>
            <a:endParaRPr lang="en-GB" sz="1200" noProof="0" dirty="0">
              <a:solidFill>
                <a:schemeClr val="accent5"/>
              </a:solidFill>
              <a:latin typeface="Arial" panose="020B0604020202020204" pitchFamily="34" charset="0"/>
            </a:endParaRPr>
          </a:p>
        </p:txBody>
      </p:sp>
      <p:sp>
        <p:nvSpPr>
          <p:cNvPr id="14" name="Textplatzhalter 10">
            <a:extLst>
              <a:ext uri="{FF2B5EF4-FFF2-40B4-BE49-F238E27FC236}">
                <a16:creationId xmlns:a16="http://schemas.microsoft.com/office/drawing/2014/main" id="{82474868-D59C-445F-9458-794F25314EB3}"/>
              </a:ext>
            </a:extLst>
          </p:cNvPr>
          <p:cNvSpPr>
            <a:spLocks noGrp="1"/>
          </p:cNvSpPr>
          <p:nvPr>
            <p:ph type="body" sz="quarter" idx="15" hasCustomPrompt="1"/>
          </p:nvPr>
        </p:nvSpPr>
        <p:spPr>
          <a:xfrm>
            <a:off x="4312392" y="2132857"/>
            <a:ext cx="3041649" cy="248147"/>
          </a:xfrm>
        </p:spPr>
        <p:txBody>
          <a:bodyPr/>
          <a:lstStyle>
            <a:lvl1pPr>
              <a:defRPr sz="1200"/>
            </a:lvl1pPr>
            <a:lvl2pPr>
              <a:defRPr sz="1500"/>
            </a:lvl2pPr>
            <a:lvl3pPr>
              <a:defRPr sz="1500"/>
            </a:lvl3pPr>
            <a:lvl4pPr>
              <a:defRPr sz="1500"/>
            </a:lvl4pPr>
            <a:lvl5pPr>
              <a:defRPr sz="1500"/>
            </a:lvl5pPr>
          </a:lstStyle>
          <a:p>
            <a:pPr lvl="0"/>
            <a:r>
              <a:rPr lang="en-GB" noProof="0" dirty="0" smtClean="0"/>
              <a:t>Company name</a:t>
            </a:r>
            <a:endParaRPr lang="en-GB" noProof="0" dirty="0"/>
          </a:p>
        </p:txBody>
      </p:sp>
      <p:sp>
        <p:nvSpPr>
          <p:cNvPr id="15" name="Textfeld 14">
            <a:extLst>
              <a:ext uri="{FF2B5EF4-FFF2-40B4-BE49-F238E27FC236}">
                <a16:creationId xmlns:a16="http://schemas.microsoft.com/office/drawing/2014/main" id="{D0A3C336-44C9-47DF-BC9E-2502C20B25ED}"/>
              </a:ext>
            </a:extLst>
          </p:cNvPr>
          <p:cNvSpPr txBox="1"/>
          <p:nvPr userDrawn="1"/>
        </p:nvSpPr>
        <p:spPr>
          <a:xfrm>
            <a:off x="4309957" y="1903013"/>
            <a:ext cx="3044083" cy="184666"/>
          </a:xfrm>
          <a:prstGeom prst="rect">
            <a:avLst/>
          </a:prstGeom>
          <a:noFill/>
        </p:spPr>
        <p:txBody>
          <a:bodyPr wrap="square" lIns="0" tIns="0" rIns="0" bIns="0" rtlCol="0">
            <a:spAutoFit/>
          </a:bodyPr>
          <a:lstStyle/>
          <a:p>
            <a:pPr lvl="0"/>
            <a:r>
              <a:rPr lang="en-GB" sz="1200" noProof="0" dirty="0" smtClean="0">
                <a:solidFill>
                  <a:schemeClr val="accent5"/>
                </a:solidFill>
                <a:latin typeface="Arial" panose="020B0604020202020204" pitchFamily="34" charset="0"/>
              </a:rPr>
              <a:t>Client</a:t>
            </a:r>
            <a:endParaRPr lang="en-GB" sz="1200" noProof="0" dirty="0">
              <a:solidFill>
                <a:schemeClr val="accent5"/>
              </a:solidFill>
              <a:latin typeface="Arial" panose="020B0604020202020204" pitchFamily="34" charset="0"/>
            </a:endParaRPr>
          </a:p>
        </p:txBody>
      </p:sp>
      <p:sp>
        <p:nvSpPr>
          <p:cNvPr id="16" name="Textplatzhalter 10">
            <a:extLst>
              <a:ext uri="{FF2B5EF4-FFF2-40B4-BE49-F238E27FC236}">
                <a16:creationId xmlns:a16="http://schemas.microsoft.com/office/drawing/2014/main" id="{DF651F0E-FCA7-47EE-B6EE-1A277FA32B34}"/>
              </a:ext>
            </a:extLst>
          </p:cNvPr>
          <p:cNvSpPr>
            <a:spLocks noGrp="1"/>
          </p:cNvSpPr>
          <p:nvPr>
            <p:ph type="body" sz="quarter" idx="16" hasCustomPrompt="1"/>
          </p:nvPr>
        </p:nvSpPr>
        <p:spPr>
          <a:xfrm>
            <a:off x="4312392" y="2783864"/>
            <a:ext cx="3041649" cy="248147"/>
          </a:xfrm>
        </p:spPr>
        <p:txBody>
          <a:bodyPr/>
          <a:lstStyle>
            <a:lvl1pPr>
              <a:defRPr sz="1200" baseline="0"/>
            </a:lvl1pPr>
            <a:lvl2pPr>
              <a:defRPr sz="1500"/>
            </a:lvl2pPr>
            <a:lvl3pPr>
              <a:defRPr sz="1500"/>
            </a:lvl3pPr>
            <a:lvl4pPr>
              <a:defRPr sz="1500"/>
            </a:lvl4pPr>
            <a:lvl5pPr>
              <a:defRPr sz="1500"/>
            </a:lvl5pPr>
          </a:lstStyle>
          <a:p>
            <a:pPr lvl="0"/>
            <a:r>
              <a:rPr lang="en-GB" noProof="0" dirty="0" smtClean="0"/>
              <a:t>Capital Markets</a:t>
            </a:r>
            <a:endParaRPr lang="en-GB" noProof="0" dirty="0"/>
          </a:p>
        </p:txBody>
      </p:sp>
      <p:sp>
        <p:nvSpPr>
          <p:cNvPr id="17" name="Textfeld 16">
            <a:extLst>
              <a:ext uri="{FF2B5EF4-FFF2-40B4-BE49-F238E27FC236}">
                <a16:creationId xmlns:a16="http://schemas.microsoft.com/office/drawing/2014/main" id="{CA0B395B-8F85-44AC-886E-A900761CF2F3}"/>
              </a:ext>
            </a:extLst>
          </p:cNvPr>
          <p:cNvSpPr txBox="1"/>
          <p:nvPr userDrawn="1"/>
        </p:nvSpPr>
        <p:spPr>
          <a:xfrm>
            <a:off x="4309957" y="2554020"/>
            <a:ext cx="3044083" cy="184666"/>
          </a:xfrm>
          <a:prstGeom prst="rect">
            <a:avLst/>
          </a:prstGeom>
          <a:noFill/>
        </p:spPr>
        <p:txBody>
          <a:bodyPr wrap="square" lIns="0" tIns="0" rIns="0" bIns="0" rtlCol="0">
            <a:spAutoFit/>
          </a:bodyPr>
          <a:lstStyle/>
          <a:p>
            <a:pPr lvl="0"/>
            <a:r>
              <a:rPr lang="en-GB" sz="1200" noProof="0" dirty="0" smtClean="0">
                <a:solidFill>
                  <a:schemeClr val="accent5"/>
                </a:solidFill>
                <a:latin typeface="Arial" panose="020B0604020202020204" pitchFamily="34" charset="0"/>
              </a:rPr>
              <a:t>Industry</a:t>
            </a:r>
            <a:endParaRPr lang="en-GB" sz="1200" noProof="0" dirty="0">
              <a:solidFill>
                <a:schemeClr val="accent5"/>
              </a:solidFill>
              <a:latin typeface="Arial" panose="020B0604020202020204" pitchFamily="34" charset="0"/>
            </a:endParaRPr>
          </a:p>
        </p:txBody>
      </p:sp>
      <p:sp>
        <p:nvSpPr>
          <p:cNvPr id="18" name="Textplatzhalter 10">
            <a:extLst>
              <a:ext uri="{FF2B5EF4-FFF2-40B4-BE49-F238E27FC236}">
                <a16:creationId xmlns:a16="http://schemas.microsoft.com/office/drawing/2014/main" id="{BDB87F8F-0581-4B4D-BB51-8346E29F3562}"/>
              </a:ext>
            </a:extLst>
          </p:cNvPr>
          <p:cNvSpPr>
            <a:spLocks noGrp="1"/>
          </p:cNvSpPr>
          <p:nvPr>
            <p:ph type="body" sz="quarter" idx="17" hasCustomPrompt="1"/>
          </p:nvPr>
        </p:nvSpPr>
        <p:spPr>
          <a:xfrm>
            <a:off x="8208242" y="2132857"/>
            <a:ext cx="3041649" cy="248147"/>
          </a:xfrm>
        </p:spPr>
        <p:txBody>
          <a:bodyPr/>
          <a:lstStyle>
            <a:lvl1pPr>
              <a:defRPr sz="1200"/>
            </a:lvl1pPr>
            <a:lvl2pPr>
              <a:defRPr sz="1500"/>
            </a:lvl2pPr>
            <a:lvl3pPr>
              <a:defRPr sz="1500"/>
            </a:lvl3pPr>
            <a:lvl4pPr>
              <a:defRPr sz="1500"/>
            </a:lvl4pPr>
            <a:lvl5pPr>
              <a:defRPr sz="1500"/>
            </a:lvl5pPr>
          </a:lstStyle>
          <a:p>
            <a:pPr lvl="0"/>
            <a:r>
              <a:rPr lang="en-GB" noProof="0" dirty="0" smtClean="0"/>
              <a:t>1/2014 until 9/2017</a:t>
            </a:r>
            <a:endParaRPr lang="en-GB" noProof="0" dirty="0"/>
          </a:p>
        </p:txBody>
      </p:sp>
      <p:sp>
        <p:nvSpPr>
          <p:cNvPr id="19" name="Textfeld 18">
            <a:extLst>
              <a:ext uri="{FF2B5EF4-FFF2-40B4-BE49-F238E27FC236}">
                <a16:creationId xmlns:a16="http://schemas.microsoft.com/office/drawing/2014/main" id="{C6E5E460-7CC6-47B9-8222-EF5D996BD6A8}"/>
              </a:ext>
            </a:extLst>
          </p:cNvPr>
          <p:cNvSpPr txBox="1"/>
          <p:nvPr userDrawn="1"/>
        </p:nvSpPr>
        <p:spPr>
          <a:xfrm>
            <a:off x="8205808" y="1903013"/>
            <a:ext cx="3044083" cy="184666"/>
          </a:xfrm>
          <a:prstGeom prst="rect">
            <a:avLst/>
          </a:prstGeom>
          <a:noFill/>
        </p:spPr>
        <p:txBody>
          <a:bodyPr wrap="square" lIns="0" tIns="0" rIns="0" bIns="0" rtlCol="0">
            <a:spAutoFit/>
          </a:bodyPr>
          <a:lstStyle/>
          <a:p>
            <a:pPr lvl="0"/>
            <a:r>
              <a:rPr lang="en-GB" sz="1200" noProof="0" dirty="0" smtClean="0">
                <a:solidFill>
                  <a:schemeClr val="accent5"/>
                </a:solidFill>
                <a:latin typeface="Arial" panose="020B0604020202020204" pitchFamily="34" charset="0"/>
              </a:rPr>
              <a:t>Time frame</a:t>
            </a:r>
            <a:endParaRPr lang="en-GB" sz="1200" noProof="0" dirty="0">
              <a:solidFill>
                <a:schemeClr val="accent5"/>
              </a:solidFill>
              <a:latin typeface="Arial" panose="020B0604020202020204" pitchFamily="34" charset="0"/>
            </a:endParaRPr>
          </a:p>
        </p:txBody>
      </p:sp>
      <p:sp>
        <p:nvSpPr>
          <p:cNvPr id="20" name="Textplatzhalter 10">
            <a:extLst>
              <a:ext uri="{FF2B5EF4-FFF2-40B4-BE49-F238E27FC236}">
                <a16:creationId xmlns:a16="http://schemas.microsoft.com/office/drawing/2014/main" id="{668E67FF-ADCE-44C6-8416-B8D915C0BB21}"/>
              </a:ext>
            </a:extLst>
          </p:cNvPr>
          <p:cNvSpPr>
            <a:spLocks noGrp="1"/>
          </p:cNvSpPr>
          <p:nvPr>
            <p:ph type="body" sz="quarter" idx="18" hasCustomPrompt="1"/>
          </p:nvPr>
        </p:nvSpPr>
        <p:spPr>
          <a:xfrm>
            <a:off x="8208242" y="2783864"/>
            <a:ext cx="3041649" cy="248147"/>
          </a:xfrm>
        </p:spPr>
        <p:txBody>
          <a:bodyP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200"/>
            </a:lvl1pPr>
            <a:lvl2pPr>
              <a:defRPr sz="1500"/>
            </a:lvl2pPr>
            <a:lvl3pPr>
              <a:defRPr sz="1500"/>
            </a:lvl3pPr>
            <a:lvl4pPr>
              <a:defRPr sz="1500"/>
            </a:lvl4pPr>
            <a:lvl5pPr>
              <a:defRPr sz="1500"/>
            </a:lvl5pPr>
          </a:lstStyle>
          <a:p>
            <a:pPr lvl="0"/>
            <a:r>
              <a:rPr lang="en-GB" noProof="0" dirty="0" smtClean="0"/>
              <a:t>Insurance, Restructuring</a:t>
            </a:r>
            <a:endParaRPr lang="en-GB" noProof="0" dirty="0"/>
          </a:p>
        </p:txBody>
      </p:sp>
      <p:sp>
        <p:nvSpPr>
          <p:cNvPr id="21" name="Textfeld 20">
            <a:extLst>
              <a:ext uri="{FF2B5EF4-FFF2-40B4-BE49-F238E27FC236}">
                <a16:creationId xmlns:a16="http://schemas.microsoft.com/office/drawing/2014/main" id="{5E3AE0D5-B94D-47E2-8E3F-2FE5E79670BB}"/>
              </a:ext>
            </a:extLst>
          </p:cNvPr>
          <p:cNvSpPr txBox="1"/>
          <p:nvPr userDrawn="1"/>
        </p:nvSpPr>
        <p:spPr>
          <a:xfrm>
            <a:off x="8205808" y="2554020"/>
            <a:ext cx="3044083" cy="184666"/>
          </a:xfrm>
          <a:prstGeom prst="rect">
            <a:avLst/>
          </a:prstGeom>
          <a:noFill/>
        </p:spPr>
        <p:txBody>
          <a:bodyPr wrap="square" lIns="0" tIns="0" rIns="0" bIns="0" rtlCol="0">
            <a:spAutoFit/>
          </a:bodyPr>
          <a:lstStyle/>
          <a:p>
            <a:pPr lvl="0"/>
            <a:r>
              <a:rPr lang="en-GB" sz="1200" noProof="0" dirty="0" smtClean="0">
                <a:solidFill>
                  <a:schemeClr val="accent5"/>
                </a:solidFill>
                <a:latin typeface="Arial" panose="020B0604020202020204" pitchFamily="34" charset="0"/>
              </a:rPr>
              <a:t>Services</a:t>
            </a:r>
            <a:endParaRPr lang="en-GB" sz="1200" noProof="0" dirty="0">
              <a:solidFill>
                <a:schemeClr val="accent5"/>
              </a:solidFill>
              <a:latin typeface="Arial" panose="020B0604020202020204" pitchFamily="34" charset="0"/>
            </a:endParaRPr>
          </a:p>
        </p:txBody>
      </p:sp>
      <p:sp>
        <p:nvSpPr>
          <p:cNvPr id="23" name="Textplatzhalter 22">
            <a:extLst>
              <a:ext uri="{FF2B5EF4-FFF2-40B4-BE49-F238E27FC236}">
                <a16:creationId xmlns:a16="http://schemas.microsoft.com/office/drawing/2014/main" id="{C5756A26-FCF0-4009-B333-4ED14C93D500}"/>
              </a:ext>
            </a:extLst>
          </p:cNvPr>
          <p:cNvSpPr>
            <a:spLocks noGrp="1"/>
          </p:cNvSpPr>
          <p:nvPr>
            <p:ph type="body" sz="quarter" idx="19" hasCustomPrompt="1"/>
          </p:nvPr>
        </p:nvSpPr>
        <p:spPr>
          <a:xfrm>
            <a:off x="431801" y="3616037"/>
            <a:ext cx="3553884" cy="1684627"/>
          </a:xfrm>
          <a:solidFill>
            <a:schemeClr val="bg2"/>
          </a:solidFill>
        </p:spPr>
        <p:txBody>
          <a:bodyPr lIns="72000" tIns="324000" rIns="72000" bIns="72000"/>
          <a:lstStyle>
            <a:lvl1pPr algn="ctr">
              <a:defRPr sz="3600">
                <a:latin typeface="Arial" panose="020B0604020202020204" pitchFamily="34" charset="0"/>
              </a:defRPr>
            </a:lvl1pPr>
            <a:lvl2pPr marL="0" indent="0" algn="ctr">
              <a:buFont typeface="Arial" panose="020B0604020202020204" pitchFamily="34" charset="0"/>
              <a:buNone/>
              <a:defRPr sz="1200"/>
            </a:lvl2pPr>
          </a:lstStyle>
          <a:p>
            <a:pPr lvl="0"/>
            <a:r>
              <a:rPr lang="de-DE" dirty="0"/>
              <a:t>32</a:t>
            </a:r>
          </a:p>
        </p:txBody>
      </p:sp>
      <p:sp>
        <p:nvSpPr>
          <p:cNvPr id="24" name="Textplatzhalter 22">
            <a:extLst>
              <a:ext uri="{FF2B5EF4-FFF2-40B4-BE49-F238E27FC236}">
                <a16:creationId xmlns:a16="http://schemas.microsoft.com/office/drawing/2014/main" id="{33B6E677-E44B-42C0-B71B-2AC3C7590B9F}"/>
              </a:ext>
            </a:extLst>
          </p:cNvPr>
          <p:cNvSpPr>
            <a:spLocks noGrp="1"/>
          </p:cNvSpPr>
          <p:nvPr>
            <p:ph type="body" sz="quarter" idx="20" hasCustomPrompt="1"/>
          </p:nvPr>
        </p:nvSpPr>
        <p:spPr>
          <a:xfrm>
            <a:off x="4309958" y="3616036"/>
            <a:ext cx="3553884" cy="1684627"/>
          </a:xfrm>
          <a:solidFill>
            <a:schemeClr val="bg2"/>
          </a:solidFill>
        </p:spPr>
        <p:txBody>
          <a:bodyPr lIns="72000" tIns="324000" rIns="72000" bIns="72000"/>
          <a:lstStyle>
            <a:lvl1pPr algn="ctr">
              <a:defRPr sz="3600">
                <a:latin typeface="Arial" panose="020B0604020202020204" pitchFamily="34" charset="0"/>
              </a:defRPr>
            </a:lvl1pPr>
            <a:lvl2pPr marL="0" indent="0" algn="ctr">
              <a:buFont typeface="Arial" panose="020B0604020202020204" pitchFamily="34" charset="0"/>
              <a:buNone/>
              <a:defRPr sz="1200"/>
            </a:lvl2pPr>
          </a:lstStyle>
          <a:p>
            <a:pPr lvl="0"/>
            <a:r>
              <a:rPr lang="de-DE" dirty="0"/>
              <a:t>4612</a:t>
            </a:r>
          </a:p>
        </p:txBody>
      </p:sp>
      <p:sp>
        <p:nvSpPr>
          <p:cNvPr id="25" name="Textplatzhalter 22">
            <a:extLst>
              <a:ext uri="{FF2B5EF4-FFF2-40B4-BE49-F238E27FC236}">
                <a16:creationId xmlns:a16="http://schemas.microsoft.com/office/drawing/2014/main" id="{18D3F294-4F39-4EB8-BD3E-669076E3E887}"/>
              </a:ext>
            </a:extLst>
          </p:cNvPr>
          <p:cNvSpPr>
            <a:spLocks noGrp="1"/>
          </p:cNvSpPr>
          <p:nvPr>
            <p:ph type="body" sz="quarter" idx="21" hasCustomPrompt="1"/>
          </p:nvPr>
        </p:nvSpPr>
        <p:spPr>
          <a:xfrm>
            <a:off x="8205809" y="3616036"/>
            <a:ext cx="3553884" cy="1684627"/>
          </a:xfrm>
          <a:solidFill>
            <a:schemeClr val="bg2"/>
          </a:solidFill>
        </p:spPr>
        <p:txBody>
          <a:bodyPr lIns="72000" tIns="324000" rIns="72000" bIns="72000"/>
          <a:lstStyle>
            <a:lvl1pPr algn="ctr">
              <a:defRPr sz="3600">
                <a:latin typeface="Arial" panose="020B0604020202020204" pitchFamily="34" charset="0"/>
              </a:defRPr>
            </a:lvl1pPr>
            <a:lvl2pPr marL="0" indent="0" algn="ctr">
              <a:buFont typeface="Arial" panose="020B0604020202020204" pitchFamily="34" charset="0"/>
              <a:buNone/>
              <a:defRPr sz="1200"/>
            </a:lvl2pPr>
          </a:lstStyle>
          <a:p>
            <a:pPr lvl="0"/>
            <a:r>
              <a:rPr lang="de-DE" dirty="0"/>
              <a:t>912</a:t>
            </a:r>
          </a:p>
        </p:txBody>
      </p:sp>
      <p:cxnSp>
        <p:nvCxnSpPr>
          <p:cNvPr id="22"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309999"/>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B615AABA-0E0B-48E6-A08B-D4F9A9A073E1}"/>
              </a:ext>
            </a:extLst>
          </p:cNvPr>
          <p:cNvSpPr/>
          <p:nvPr userDrawn="1"/>
        </p:nvSpPr>
        <p:spPr>
          <a:xfrm>
            <a:off x="0" y="6320354"/>
            <a:ext cx="12192000" cy="276999"/>
          </a:xfrm>
          <a:prstGeom prst="rect">
            <a:avLst/>
          </a:prstGeom>
        </p:spPr>
        <p:txBody>
          <a:bodyPr wrap="square">
            <a:spAutoFit/>
          </a:bodyPr>
          <a:lstStyle/>
          <a:p>
            <a:pPr marR="0" algn="ctr" rtl="0"/>
            <a:r>
              <a:rPr lang="en-GB" sz="1200" noProof="0" dirty="0" smtClean="0">
                <a:solidFill>
                  <a:schemeClr val="bg1"/>
                </a:solidFill>
                <a:latin typeface="Arial" panose="020B0604020202020204" pitchFamily="34" charset="0"/>
              </a:rPr>
              <a:t>Niederer Kraft Frey Ltd</a:t>
            </a:r>
            <a:r>
              <a:rPr lang="en-GB" sz="1100" noProof="0" dirty="0" smtClean="0">
                <a:solidFill>
                  <a:schemeClr val="bg1"/>
                </a:solidFill>
                <a:latin typeface="Arial" panose="020B0604020202020204" pitchFamily="34" charset="0"/>
              </a:rPr>
              <a:t>   </a:t>
            </a:r>
            <a:r>
              <a:rPr lang="en-GB" sz="1200" noProof="0" dirty="0" smtClean="0">
                <a:solidFill>
                  <a:schemeClr val="bg1"/>
                </a:solidFill>
                <a:latin typeface="Arial" panose="020B0604020202020204" pitchFamily="34" charset="0"/>
              </a:rPr>
              <a:t>Bahnhofstrasse 53</a:t>
            </a:r>
            <a:r>
              <a:rPr lang="en-GB" sz="1100" noProof="0" dirty="0" smtClean="0">
                <a:solidFill>
                  <a:schemeClr val="bg1"/>
                </a:solidFill>
                <a:latin typeface="Arial" panose="020B0604020202020204" pitchFamily="34" charset="0"/>
              </a:rPr>
              <a:t>   </a:t>
            </a:r>
            <a:r>
              <a:rPr lang="en-GB" sz="1200" noProof="0" dirty="0" smtClean="0">
                <a:solidFill>
                  <a:schemeClr val="bg1"/>
                </a:solidFill>
                <a:latin typeface="Arial" panose="020B0604020202020204" pitchFamily="34" charset="0"/>
              </a:rPr>
              <a:t>CH-8001 Zurich</a:t>
            </a:r>
            <a:r>
              <a:rPr lang="en-GB" sz="1100" noProof="0" dirty="0" smtClean="0">
                <a:solidFill>
                  <a:schemeClr val="bg1"/>
                </a:solidFill>
                <a:latin typeface="Arial" panose="020B0604020202020204" pitchFamily="34" charset="0"/>
              </a:rPr>
              <a:t>   </a:t>
            </a:r>
            <a:r>
              <a:rPr lang="en-GB" sz="1200" noProof="0" dirty="0" smtClean="0">
                <a:solidFill>
                  <a:schemeClr val="bg1"/>
                </a:solidFill>
                <a:latin typeface="Arial" panose="020B0604020202020204" pitchFamily="34" charset="0"/>
              </a:rPr>
              <a:t>T +41 58 800 80 00</a:t>
            </a:r>
            <a:r>
              <a:rPr lang="en-GB" sz="1100" noProof="0" dirty="0" smtClean="0">
                <a:solidFill>
                  <a:schemeClr val="bg1"/>
                </a:solidFill>
                <a:latin typeface="Arial" panose="020B0604020202020204" pitchFamily="34" charset="0"/>
              </a:rPr>
              <a:t>   </a:t>
            </a:r>
            <a:r>
              <a:rPr lang="en-GB" sz="1200" noProof="0" dirty="0" smtClean="0">
                <a:solidFill>
                  <a:schemeClr val="bg1"/>
                </a:solidFill>
                <a:latin typeface="Arial" panose="020B0604020202020204" pitchFamily="34" charset="0"/>
              </a:rPr>
              <a:t>F +41 58 800 80 80</a:t>
            </a:r>
            <a:r>
              <a:rPr lang="en-GB" sz="1100" noProof="0" dirty="0" smtClean="0">
                <a:solidFill>
                  <a:schemeClr val="bg1"/>
                </a:solidFill>
                <a:latin typeface="Arial" panose="020B0604020202020204" pitchFamily="34" charset="0"/>
              </a:rPr>
              <a:t>   </a:t>
            </a:r>
            <a:r>
              <a:rPr lang="en-GB" sz="1200" noProof="0" dirty="0" smtClean="0">
                <a:solidFill>
                  <a:schemeClr val="bg1"/>
                </a:solidFill>
                <a:latin typeface="Arial" panose="020B0604020202020204" pitchFamily="34" charset="0"/>
              </a:rPr>
              <a:t>nkf.ch</a:t>
            </a:r>
            <a:endParaRPr lang="en-GB" sz="1200" noProof="0" dirty="0">
              <a:solidFill>
                <a:schemeClr val="bg1"/>
              </a:solidFill>
              <a:latin typeface="Arial" panose="020B0604020202020204" pitchFamily="34" charset="0"/>
            </a:endParaRPr>
          </a:p>
        </p:txBody>
      </p:sp>
      <p:pic>
        <p:nvPicPr>
          <p:cNvPr id="4" name="Grafik 3">
            <a:extLst>
              <a:ext uri="{FF2B5EF4-FFF2-40B4-BE49-F238E27FC236}">
                <a16:creationId xmlns:a16="http://schemas.microsoft.com/office/drawing/2014/main" id="{C9883510-FF3E-4E53-BF6D-B34302EB0E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83875" y="3092711"/>
            <a:ext cx="1224250" cy="487906"/>
          </a:xfrm>
          <a:prstGeom prst="rect">
            <a:avLst/>
          </a:prstGeom>
        </p:spPr>
      </p:pic>
    </p:spTree>
    <p:extLst>
      <p:ext uri="{BB962C8B-B14F-4D97-AF65-F5344CB8AC3E}">
        <p14:creationId xmlns:p14="http://schemas.microsoft.com/office/powerpoint/2010/main" val="30576535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nweise zur Textgestal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43200" y="581892"/>
            <a:ext cx="10306800" cy="504700"/>
          </a:xfrm>
        </p:spPr>
        <p:txBody>
          <a:bodyPr/>
          <a:lstStyle>
            <a:lvl1pPr algn="l">
              <a:defRPr/>
            </a:lvl1pPr>
          </a:lstStyle>
          <a:p>
            <a:r>
              <a:rPr lang="de-DE" dirty="0" smtClean="0"/>
              <a:t>Hinweise zur Textgestaltung</a:t>
            </a:r>
            <a:endParaRPr lang="de-CH" dirty="0"/>
          </a:p>
        </p:txBody>
      </p:sp>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de-CH" dirty="0" smtClean="0"/>
              <a:t>Footer</a:t>
            </a:r>
            <a:endParaRPr lang="de-CH"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3200" y="1268413"/>
            <a:ext cx="32766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50840"/>
          <a:stretch/>
        </p:blipFill>
        <p:spPr bwMode="auto">
          <a:xfrm>
            <a:off x="943200" y="3644900"/>
            <a:ext cx="8321152" cy="23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72138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01_ESG_Why does ESG matter">
    <p:spTree>
      <p:nvGrpSpPr>
        <p:cNvPr id="1" name=""/>
        <p:cNvGrpSpPr/>
        <p:nvPr/>
      </p:nvGrpSpPr>
      <p:grpSpPr>
        <a:xfrm>
          <a:off x="0" y="0"/>
          <a:ext cx="0" cy="0"/>
          <a:chOff x="0" y="0"/>
          <a:chExt cx="0" cy="0"/>
        </a:xfrm>
      </p:grpSpPr>
      <p:sp>
        <p:nvSpPr>
          <p:cNvPr id="22" name="Textfeld 21"/>
          <p:cNvSpPr txBox="1"/>
          <p:nvPr userDrawn="1"/>
        </p:nvSpPr>
        <p:spPr>
          <a:xfrm>
            <a:off x="2176635" y="5131242"/>
            <a:ext cx="9073256" cy="609398"/>
          </a:xfrm>
          <a:prstGeom prst="rect">
            <a:avLst/>
          </a:prstGeom>
          <a:noFill/>
        </p:spPr>
        <p:txBody>
          <a:bodyPr wrap="square" lIns="0" tIns="0" rIns="0" bIns="0" rtlCol="0">
            <a:spAutoFit/>
          </a:bodyPr>
          <a:lstStyle/>
          <a:p>
            <a:pPr>
              <a:lnSpc>
                <a:spcPct val="110000"/>
              </a:lnSpc>
            </a:pPr>
            <a:r>
              <a:rPr lang="en-US" sz="1200" b="1" dirty="0" smtClean="0">
                <a:solidFill>
                  <a:srgbClr val="1B2762"/>
                </a:solidFill>
                <a:latin typeface="Arial" panose="020B0604020202020204" pitchFamily="34" charset="0"/>
                <a:cs typeface="Arial" panose="020B0604020202020204" pitchFamily="34" charset="0"/>
              </a:rPr>
              <a:t>ESG is good for the world</a:t>
            </a:r>
            <a:br>
              <a:rPr lang="en-US" sz="1200" b="1" dirty="0" smtClean="0">
                <a:solidFill>
                  <a:srgbClr val="1B2762"/>
                </a:solidFill>
                <a:latin typeface="Arial" panose="020B0604020202020204" pitchFamily="34" charset="0"/>
                <a:cs typeface="Arial" panose="020B0604020202020204" pitchFamily="34" charset="0"/>
              </a:rPr>
            </a:br>
            <a:r>
              <a:rPr lang="en-US" sz="1200" dirty="0" smtClean="0">
                <a:solidFill>
                  <a:srgbClr val="1B2762"/>
                </a:solidFill>
                <a:latin typeface="Arial" panose="020B0604020202020204" pitchFamily="34" charset="0"/>
                <a:cs typeface="Arial" panose="020B0604020202020204" pitchFamily="34" charset="0"/>
              </a:rPr>
              <a:t>ESG practices focus on reducing inequality, raising living standards and slowing climate change, and add reputational value to companies that can show strong ESG performance. </a:t>
            </a:r>
            <a:endParaRPr lang="de-CH" sz="1200" dirty="0">
              <a:solidFill>
                <a:srgbClr val="1B2762"/>
              </a:solidFill>
              <a:latin typeface="Arial" panose="020B0604020202020204" pitchFamily="34" charset="0"/>
              <a:cs typeface="Arial" panose="020B0604020202020204" pitchFamily="34" charset="0"/>
            </a:endParaRPr>
          </a:p>
        </p:txBody>
      </p:sp>
      <p:sp>
        <p:nvSpPr>
          <p:cNvPr id="21" name="Textfeld 20"/>
          <p:cNvSpPr txBox="1"/>
          <p:nvPr userDrawn="1"/>
        </p:nvSpPr>
        <p:spPr>
          <a:xfrm>
            <a:off x="2176635" y="4276787"/>
            <a:ext cx="9073256" cy="390556"/>
          </a:xfrm>
          <a:prstGeom prst="rect">
            <a:avLst/>
          </a:prstGeom>
          <a:noFill/>
        </p:spPr>
        <p:txBody>
          <a:bodyPr wrap="square" lIns="0" tIns="0" rIns="0" bIns="0" rtlCol="0">
            <a:spAutoFit/>
          </a:bodyPr>
          <a:lstStyle/>
          <a:p>
            <a:pPr>
              <a:lnSpc>
                <a:spcPct val="110000"/>
              </a:lnSpc>
              <a:spcAft>
                <a:spcPts val="0"/>
              </a:spcAft>
            </a:pPr>
            <a:r>
              <a:rPr lang="en-US" sz="1200" b="1" dirty="0" smtClean="0">
                <a:solidFill>
                  <a:srgbClr val="1B2762"/>
                </a:solidFill>
                <a:latin typeface="Arial" panose="020B0604020202020204" pitchFamily="34" charset="0"/>
                <a:cs typeface="Arial" panose="020B0604020202020204" pitchFamily="34" charset="0"/>
              </a:rPr>
              <a:t>ESG is good for risk management</a:t>
            </a:r>
          </a:p>
          <a:p>
            <a:pPr>
              <a:lnSpc>
                <a:spcPct val="110000"/>
              </a:lnSpc>
            </a:pPr>
            <a:r>
              <a:rPr lang="en-US" sz="1200" dirty="0" smtClean="0">
                <a:solidFill>
                  <a:srgbClr val="1B2762"/>
                </a:solidFill>
                <a:latin typeface="Arial" panose="020B0604020202020204" pitchFamily="34" charset="0"/>
                <a:cs typeface="Arial" panose="020B0604020202020204" pitchFamily="34" charset="0"/>
              </a:rPr>
              <a:t>Effective risk mitigation is inherently linked with long-term value creation.</a:t>
            </a:r>
            <a:endParaRPr lang="de-CH" sz="1200" dirty="0">
              <a:latin typeface="Arial" panose="020B0604020202020204" pitchFamily="34" charset="0"/>
              <a:cs typeface="Arial" panose="020B0604020202020204" pitchFamily="34" charset="0"/>
            </a:endParaRPr>
          </a:p>
        </p:txBody>
      </p:sp>
      <p:sp>
        <p:nvSpPr>
          <p:cNvPr id="20" name="Textfeld 19"/>
          <p:cNvSpPr txBox="1"/>
          <p:nvPr userDrawn="1"/>
        </p:nvSpPr>
        <p:spPr>
          <a:xfrm>
            <a:off x="2176635" y="3202135"/>
            <a:ext cx="9073256" cy="575222"/>
          </a:xfrm>
          <a:prstGeom prst="rect">
            <a:avLst/>
          </a:prstGeom>
          <a:noFill/>
        </p:spPr>
        <p:txBody>
          <a:bodyPr wrap="square" lIns="0" tIns="0" rIns="0" bIns="0" rtlCol="0">
            <a:spAutoFit/>
          </a:bodyPr>
          <a:lstStyle/>
          <a:p>
            <a:pPr>
              <a:spcAft>
                <a:spcPts val="0"/>
              </a:spcAft>
            </a:pPr>
            <a:r>
              <a:rPr lang="en-US" sz="1200" b="1" dirty="0" smtClean="0">
                <a:solidFill>
                  <a:srgbClr val="1B2762"/>
                </a:solidFill>
                <a:latin typeface="Arial" panose="020B0604020202020204" pitchFamily="34" charset="0"/>
                <a:cs typeface="Arial" panose="020B0604020202020204" pitchFamily="34" charset="0"/>
              </a:rPr>
              <a:t>ESG is good for business</a:t>
            </a:r>
          </a:p>
          <a:p>
            <a:pPr>
              <a:lnSpc>
                <a:spcPct val="110000"/>
              </a:lnSpc>
            </a:pPr>
            <a:r>
              <a:rPr lang="en-US" sz="1200" dirty="0" smtClean="0">
                <a:solidFill>
                  <a:srgbClr val="1B2762"/>
                </a:solidFill>
                <a:latin typeface="Arial" panose="020B0604020202020204" pitchFamily="34" charset="0"/>
                <a:cs typeface="Arial" panose="020B0604020202020204" pitchFamily="34" charset="0"/>
              </a:rPr>
              <a:t>Data increasingly show that companies with good ESG practices bring increased returns, as well as leverage in negotiations with counterparties and stakeholders.</a:t>
            </a:r>
            <a:endParaRPr lang="de-CH" sz="1200" dirty="0">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fld id="{C8FF9D65-17E6-4C12-9872-FFE164A22FDA}" type="datetime1">
              <a:rPr lang="de-CH" smtClean="0"/>
              <a:pPr/>
              <a:t>19.05.2022</a:t>
            </a:fld>
            <a:endParaRPr lang="de-CH" dirty="0"/>
          </a:p>
        </p:txBody>
      </p:sp>
      <p:sp>
        <p:nvSpPr>
          <p:cNvPr id="4" name="Fußzeilenplatzhalter 3"/>
          <p:cNvSpPr>
            <a:spLocks noGrp="1"/>
          </p:cNvSpPr>
          <p:nvPr>
            <p:ph type="ftr" sz="quarter" idx="11"/>
          </p:nvPr>
        </p:nvSpPr>
        <p:spPr/>
        <p:txBody>
          <a:bodyPr/>
          <a:lstStyle/>
          <a:p>
            <a:r>
              <a:rPr lang="en-GB" noProof="0" dirty="0" smtClean="0"/>
              <a:t>Footer</a:t>
            </a:r>
            <a:endParaRPr lang="en-GB" noProof="0" dirty="0"/>
          </a:p>
        </p:txBody>
      </p:sp>
      <p:sp>
        <p:nvSpPr>
          <p:cNvPr id="5" name="Foliennummernplatzhalter 4"/>
          <p:cNvSpPr>
            <a:spLocks noGrp="1"/>
          </p:cNvSpPr>
          <p:nvPr>
            <p:ph type="sldNum" sz="quarter" idx="12"/>
          </p:nvPr>
        </p:nvSpPr>
        <p:spPr/>
        <p:txBody>
          <a:bodyPr/>
          <a:lstStyle/>
          <a:p>
            <a:fld id="{442AD375-037F-43D0-B059-5172DA06796A}" type="slidenum">
              <a:rPr lang="de-CH" smtClean="0"/>
              <a:pPr/>
              <a:t>‹Nr.›</a:t>
            </a:fld>
            <a:endParaRPr lang="de-CH" dirty="0"/>
          </a:p>
        </p:txBody>
      </p:sp>
      <p:cxnSp>
        <p:nvCxnSpPr>
          <p:cNvPr id="16"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7" name="Textfeld 16"/>
          <p:cNvSpPr txBox="1"/>
          <p:nvPr userDrawn="1"/>
        </p:nvSpPr>
        <p:spPr>
          <a:xfrm>
            <a:off x="943200" y="295200"/>
            <a:ext cx="103104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cap="all" baseline="0" noProof="0" dirty="0" smtClean="0">
                <a:solidFill>
                  <a:schemeClr val="tx2"/>
                </a:solidFill>
                <a:latin typeface="Arial" panose="020B0604020202020204" pitchFamily="34" charset="0"/>
                <a:cs typeface="Arial" panose="020B0604020202020204" pitchFamily="34" charset="0"/>
              </a:rPr>
              <a:t>environmental, social &amp; governance (ESG)</a:t>
            </a:r>
          </a:p>
        </p:txBody>
      </p:sp>
      <p:sp>
        <p:nvSpPr>
          <p:cNvPr id="18" name="Textfeld 17"/>
          <p:cNvSpPr txBox="1"/>
          <p:nvPr userDrawn="1"/>
        </p:nvSpPr>
        <p:spPr>
          <a:xfrm>
            <a:off x="942110" y="583201"/>
            <a:ext cx="10307781" cy="492443"/>
          </a:xfrm>
          <a:prstGeom prst="rect">
            <a:avLst/>
          </a:prstGeom>
          <a:noFill/>
        </p:spPr>
        <p:txBody>
          <a:bodyPr wrap="square" lIns="0" tIns="0" rIns="0" bIns="0" rtlCol="0">
            <a:spAutoFit/>
          </a:bodyPr>
          <a:lstStyle/>
          <a:p>
            <a:r>
              <a:rPr lang="en-GB" sz="3200" dirty="0" smtClean="0">
                <a:solidFill>
                  <a:srgbClr val="1B2762"/>
                </a:solidFill>
                <a:latin typeface="Arial" panose="020B0604020202020204" pitchFamily="34" charset="0"/>
                <a:cs typeface="Arial" panose="020B0604020202020204" pitchFamily="34" charset="0"/>
              </a:rPr>
              <a:t>Why does ESG matter?</a:t>
            </a:r>
          </a:p>
        </p:txBody>
      </p:sp>
      <p:sp>
        <p:nvSpPr>
          <p:cNvPr id="19" name="Textfeld 18"/>
          <p:cNvSpPr txBox="1"/>
          <p:nvPr userDrawn="1"/>
        </p:nvSpPr>
        <p:spPr>
          <a:xfrm>
            <a:off x="943200" y="1379810"/>
            <a:ext cx="10348800" cy="950709"/>
          </a:xfrm>
          <a:prstGeom prst="rect">
            <a:avLst/>
          </a:prstGeom>
          <a:noFill/>
        </p:spPr>
        <p:txBody>
          <a:bodyPr wrap="square" lIns="0" tIns="0" rIns="0" bIns="0" rtlCol="0">
            <a:spAutoFit/>
          </a:bodyPr>
          <a:lstStyle/>
          <a:p>
            <a:pPr>
              <a:lnSpc>
                <a:spcPct val="110000"/>
              </a:lnSpc>
              <a:spcAft>
                <a:spcPts val="1200"/>
              </a:spcAft>
            </a:pPr>
            <a:r>
              <a:rPr lang="en-US" sz="1200" dirty="0" smtClean="0">
                <a:solidFill>
                  <a:srgbClr val="1B2762"/>
                </a:solidFill>
                <a:latin typeface="Arial" panose="020B0604020202020204" pitchFamily="34" charset="0"/>
                <a:cs typeface="Arial" panose="020B0604020202020204" pitchFamily="34" charset="0"/>
              </a:rPr>
              <a:t>Environmental, social and governance (ESG) concerns are of increasing importance in the corporate landscape. A growing global awareness of topics like climate change and diversity, combined with empirical studies showing a positive correlation between the sustainability of companies‘ financial success and their ESG performance, have catapulted ESG topics from the fringe into the limelight in the corporate world. </a:t>
            </a:r>
          </a:p>
          <a:p>
            <a:pPr>
              <a:lnSpc>
                <a:spcPct val="110000"/>
              </a:lnSpc>
            </a:pPr>
            <a:r>
              <a:rPr lang="en-US" sz="1200" dirty="0" smtClean="0">
                <a:solidFill>
                  <a:srgbClr val="1B2762"/>
                </a:solidFill>
                <a:latin typeface="Arial" panose="020B0604020202020204" pitchFamily="34" charset="0"/>
                <a:cs typeface="Arial" panose="020B0604020202020204" pitchFamily="34" charset="0"/>
              </a:rPr>
              <a:t>At Niederer Kraft Frey, we are ready to assist you in navigating the opportunities and challenges that this change brings.</a:t>
            </a:r>
            <a:endParaRPr lang="de-CH" sz="1200" dirty="0">
              <a:solidFill>
                <a:srgbClr val="1B2762"/>
              </a:solidFill>
              <a:latin typeface="Arial" panose="020B0604020202020204" pitchFamily="34" charset="0"/>
              <a:cs typeface="Arial" panose="020B0604020202020204" pitchFamily="34" charset="0"/>
            </a:endParaRPr>
          </a:p>
        </p:txBody>
      </p:sp>
      <p:pic>
        <p:nvPicPr>
          <p:cNvPr id="25" name="Grafik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4155" y="5028285"/>
            <a:ext cx="1278631" cy="815313"/>
          </a:xfrm>
          <a:prstGeom prst="rect">
            <a:avLst/>
          </a:prstGeom>
        </p:spPr>
      </p:pic>
      <p:pic>
        <p:nvPicPr>
          <p:cNvPr id="26" name="Grafik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172" y="3140968"/>
            <a:ext cx="1060671" cy="676333"/>
          </a:xfrm>
          <a:prstGeom prst="rect">
            <a:avLst/>
          </a:prstGeom>
        </p:spPr>
      </p:pic>
      <p:pic>
        <p:nvPicPr>
          <p:cNvPr id="27" name="Grafik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5400" y="4091175"/>
            <a:ext cx="1193255" cy="777489"/>
          </a:xfrm>
          <a:prstGeom prst="rect">
            <a:avLst/>
          </a:prstGeom>
        </p:spPr>
      </p:pic>
    </p:spTree>
    <p:extLst>
      <p:ext uri="{BB962C8B-B14F-4D97-AF65-F5344CB8AC3E}">
        <p14:creationId xmlns:p14="http://schemas.microsoft.com/office/powerpoint/2010/main" val="29004899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02_ESG_How can NKF help">
    <p:spTree>
      <p:nvGrpSpPr>
        <p:cNvPr id="1" name=""/>
        <p:cNvGrpSpPr/>
        <p:nvPr/>
      </p:nvGrpSpPr>
      <p:grpSpPr>
        <a:xfrm>
          <a:off x="0" y="0"/>
          <a:ext cx="0" cy="0"/>
          <a:chOff x="0" y="0"/>
          <a:chExt cx="0" cy="0"/>
        </a:xfrm>
      </p:grpSpPr>
      <p:sp>
        <p:nvSpPr>
          <p:cNvPr id="37" name="Textfeld 36"/>
          <p:cNvSpPr txBox="1"/>
          <p:nvPr userDrawn="1"/>
        </p:nvSpPr>
        <p:spPr>
          <a:xfrm>
            <a:off x="943200" y="1378800"/>
            <a:ext cx="10362380" cy="369332"/>
          </a:xfrm>
          <a:prstGeom prst="rect">
            <a:avLst/>
          </a:prstGeom>
          <a:noFill/>
        </p:spPr>
        <p:txBody>
          <a:bodyPr wrap="square" lIns="0" tIns="0" rIns="0" bIns="0" rtlCol="0">
            <a:spAutoFit/>
          </a:bodyPr>
          <a:lstStyle/>
          <a:p>
            <a:r>
              <a:rPr lang="en-US" sz="1200" dirty="0" smtClean="0">
                <a:solidFill>
                  <a:srgbClr val="1B2762"/>
                </a:solidFill>
                <a:latin typeface="Arial" panose="020B0604020202020204" pitchFamily="34" charset="0"/>
                <a:cs typeface="Arial" panose="020B0604020202020204" pitchFamily="34" charset="0"/>
              </a:rPr>
              <a:t>Managing ESG risks and availing of ESG opportunities require an in-depth knowledge of evolving and complex legal requirements. At NKF, we have the expertise to guide you successfully and safely through this new landscape, with a focus on three key ESG pillars.</a:t>
            </a:r>
            <a:endParaRPr lang="en-US" sz="1200" dirty="0">
              <a:solidFill>
                <a:srgbClr val="1B2762"/>
              </a:solidFill>
              <a:latin typeface="Arial" panose="020B0604020202020204" pitchFamily="34" charset="0"/>
              <a:cs typeface="Arial" panose="020B0604020202020204" pitchFamily="34" charset="0"/>
            </a:endParaRPr>
          </a:p>
        </p:txBody>
      </p:sp>
      <p:sp>
        <p:nvSpPr>
          <p:cNvPr id="3" name="Datumsplatzhalter 2"/>
          <p:cNvSpPr>
            <a:spLocks noGrp="1"/>
          </p:cNvSpPr>
          <p:nvPr>
            <p:ph type="dt" sz="half" idx="10"/>
          </p:nvPr>
        </p:nvSpPr>
        <p:spPr/>
        <p:txBody>
          <a:bodyPr/>
          <a:lstStyle/>
          <a:p>
            <a:fld id="{C8FF9D65-17E6-4C12-9872-FFE164A22FDA}" type="datetime1">
              <a:rPr lang="de-CH" smtClean="0"/>
              <a:pPr/>
              <a:t>19.05.2022</a:t>
            </a:fld>
            <a:endParaRPr lang="de-CH" dirty="0"/>
          </a:p>
        </p:txBody>
      </p:sp>
      <p:sp>
        <p:nvSpPr>
          <p:cNvPr id="4" name="Fußzeilenplatzhalter 3"/>
          <p:cNvSpPr>
            <a:spLocks noGrp="1"/>
          </p:cNvSpPr>
          <p:nvPr>
            <p:ph type="ftr" sz="quarter" idx="11"/>
          </p:nvPr>
        </p:nvSpPr>
        <p:spPr/>
        <p:txBody>
          <a:bodyPr/>
          <a:lstStyle/>
          <a:p>
            <a:r>
              <a:rPr lang="en-GB" noProof="0" dirty="0" smtClean="0"/>
              <a:t>Footer</a:t>
            </a:r>
            <a:endParaRPr lang="en-GB" noProof="0" dirty="0"/>
          </a:p>
        </p:txBody>
      </p:sp>
      <p:sp>
        <p:nvSpPr>
          <p:cNvPr id="5" name="Foliennummernplatzhalter 4"/>
          <p:cNvSpPr>
            <a:spLocks noGrp="1"/>
          </p:cNvSpPr>
          <p:nvPr>
            <p:ph type="sldNum" sz="quarter" idx="12"/>
          </p:nvPr>
        </p:nvSpPr>
        <p:spPr/>
        <p:txBody>
          <a:bodyPr/>
          <a:lstStyle/>
          <a:p>
            <a:fld id="{442AD375-037F-43D0-B059-5172DA06796A}" type="slidenum">
              <a:rPr lang="de-CH" smtClean="0"/>
              <a:pPr/>
              <a:t>‹Nr.›</a:t>
            </a:fld>
            <a:endParaRPr lang="de-CH" dirty="0"/>
          </a:p>
        </p:txBody>
      </p:sp>
      <p:cxnSp>
        <p:nvCxnSpPr>
          <p:cNvPr id="6"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7" name="Textfeld 6"/>
          <p:cNvSpPr txBox="1"/>
          <p:nvPr userDrawn="1"/>
        </p:nvSpPr>
        <p:spPr>
          <a:xfrm>
            <a:off x="943200" y="295200"/>
            <a:ext cx="10310400"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cap="all" baseline="0" noProof="0" dirty="0" smtClean="0">
                <a:solidFill>
                  <a:schemeClr val="tx2"/>
                </a:solidFill>
                <a:latin typeface="Arial" panose="020B0604020202020204" pitchFamily="34" charset="0"/>
                <a:cs typeface="Arial" panose="020B0604020202020204" pitchFamily="34" charset="0"/>
              </a:rPr>
              <a:t>environmental, social &amp; governance (ESG)</a:t>
            </a:r>
          </a:p>
        </p:txBody>
      </p:sp>
      <p:sp>
        <p:nvSpPr>
          <p:cNvPr id="8" name="Textfeld 7"/>
          <p:cNvSpPr txBox="1"/>
          <p:nvPr userDrawn="1"/>
        </p:nvSpPr>
        <p:spPr>
          <a:xfrm>
            <a:off x="942110" y="583201"/>
            <a:ext cx="10307781" cy="492443"/>
          </a:xfrm>
          <a:prstGeom prst="rect">
            <a:avLst/>
          </a:prstGeom>
          <a:noFill/>
        </p:spPr>
        <p:txBody>
          <a:bodyPr wrap="square" lIns="0" tIns="0" rIns="0" bIns="0" rtlCol="0">
            <a:spAutoFit/>
          </a:bodyPr>
          <a:lstStyle/>
          <a:p>
            <a:r>
              <a:rPr lang="en-GB" sz="3200" noProof="0" dirty="0" smtClean="0">
                <a:solidFill>
                  <a:srgbClr val="1B2762"/>
                </a:solidFill>
                <a:latin typeface="Arial" panose="020B0604020202020204" pitchFamily="34" charset="0"/>
                <a:cs typeface="Arial" panose="020B0604020202020204" pitchFamily="34" charset="0"/>
              </a:rPr>
              <a:t>How can NKF help?</a:t>
            </a:r>
          </a:p>
        </p:txBody>
      </p:sp>
      <p:grpSp>
        <p:nvGrpSpPr>
          <p:cNvPr id="91" name="Gruppieren 90"/>
          <p:cNvGrpSpPr/>
          <p:nvPr userDrawn="1"/>
        </p:nvGrpSpPr>
        <p:grpSpPr>
          <a:xfrm>
            <a:off x="996643" y="2299454"/>
            <a:ext cx="3023837" cy="3977060"/>
            <a:chOff x="996643" y="2299454"/>
            <a:chExt cx="3023837" cy="3977060"/>
          </a:xfrm>
        </p:grpSpPr>
        <p:grpSp>
          <p:nvGrpSpPr>
            <p:cNvPr id="71" name="Gruppieren 70"/>
            <p:cNvGrpSpPr/>
            <p:nvPr userDrawn="1"/>
          </p:nvGrpSpPr>
          <p:grpSpPr>
            <a:xfrm>
              <a:off x="996643" y="2500799"/>
              <a:ext cx="3023837" cy="3775715"/>
              <a:chOff x="467544" y="2500799"/>
              <a:chExt cx="2651084" cy="3775715"/>
            </a:xfrm>
          </p:grpSpPr>
          <p:sp>
            <p:nvSpPr>
              <p:cNvPr id="72" name="Rectangle 36"/>
              <p:cNvSpPr/>
              <p:nvPr/>
            </p:nvSpPr>
            <p:spPr>
              <a:xfrm>
                <a:off x="467544" y="2500799"/>
                <a:ext cx="2651084" cy="377571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 Placeholder 3"/>
              <p:cNvSpPr txBox="1">
                <a:spLocks/>
              </p:cNvSpPr>
              <p:nvPr/>
            </p:nvSpPr>
            <p:spPr>
              <a:xfrm>
                <a:off x="610323" y="3645024"/>
                <a:ext cx="2412000" cy="210519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Support in drafting ESG/sustainability reports and navigating complex and sometimes opaque reporting requirements</a:t>
                </a:r>
              </a:p>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Assistance in establishing appropriate ongoing reporting procedures and processes</a:t>
                </a:r>
              </a:p>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Determining the ESG compliance of companies in due diligence processes</a:t>
                </a:r>
              </a:p>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Building appropriate ESG protections into transaction agreements, such as through the use of indemnities</a:t>
                </a:r>
                <a:endParaRPr lang="en-US" sz="1050" dirty="0">
                  <a:solidFill>
                    <a:srgbClr val="1B2762"/>
                  </a:solidFill>
                  <a:latin typeface="Arial" panose="020B0604020202020204" pitchFamily="34" charset="0"/>
                  <a:cs typeface="Arial" panose="020B0604020202020204" pitchFamily="34" charset="0"/>
                </a:endParaRPr>
              </a:p>
            </p:txBody>
          </p:sp>
          <p:sp>
            <p:nvSpPr>
              <p:cNvPr id="76" name="Text Placeholder 3"/>
              <p:cNvSpPr txBox="1">
                <a:spLocks/>
              </p:cNvSpPr>
              <p:nvPr/>
            </p:nvSpPr>
            <p:spPr>
              <a:xfrm>
                <a:off x="537994" y="3203684"/>
                <a:ext cx="2484329"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200" b="1" dirty="0" smtClean="0">
                    <a:solidFill>
                      <a:srgbClr val="1B2762"/>
                    </a:solidFill>
                    <a:latin typeface="Arial" panose="020B0604020202020204" pitchFamily="34" charset="0"/>
                    <a:cs typeface="Arial" panose="020B0604020202020204" pitchFamily="34" charset="0"/>
                  </a:rPr>
                  <a:t>ESG Risk Identification, Reporting &amp; Disclosure</a:t>
                </a:r>
                <a:endParaRPr lang="en-US" sz="1050" dirty="0">
                  <a:solidFill>
                    <a:srgbClr val="1B2762"/>
                  </a:solidFill>
                  <a:latin typeface="Arial" panose="020B0604020202020204" pitchFamily="34" charset="0"/>
                  <a:cs typeface="Arial" panose="020B0604020202020204" pitchFamily="34" charset="0"/>
                </a:endParaRPr>
              </a:p>
            </p:txBody>
          </p:sp>
        </p:grpSp>
        <p:grpSp>
          <p:nvGrpSpPr>
            <p:cNvPr id="9" name="Gruppieren 8"/>
            <p:cNvGrpSpPr/>
            <p:nvPr userDrawn="1"/>
          </p:nvGrpSpPr>
          <p:grpSpPr>
            <a:xfrm>
              <a:off x="1784196" y="2299454"/>
              <a:ext cx="1448730" cy="769623"/>
              <a:chOff x="1033481" y="2299454"/>
              <a:chExt cx="1448730" cy="769623"/>
            </a:xfrm>
          </p:grpSpPr>
          <p:sp>
            <p:nvSpPr>
              <p:cNvPr id="88" name="Trapezoid 87"/>
              <p:cNvSpPr/>
              <p:nvPr userDrawn="1"/>
            </p:nvSpPr>
            <p:spPr>
              <a:xfrm>
                <a:off x="1033481" y="2300266"/>
                <a:ext cx="1448730" cy="20134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Pentagon 39"/>
              <p:cNvSpPr/>
              <p:nvPr userDrawn="1"/>
            </p:nvSpPr>
            <p:spPr>
              <a:xfrm rot="5400000">
                <a:off x="1373035" y="2094952"/>
                <a:ext cx="769623" cy="1178628"/>
              </a:xfrm>
              <a:prstGeom prst="homePlat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0" name="Grafik 8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9632" y="2400942"/>
                <a:ext cx="963882" cy="614615"/>
              </a:xfrm>
              <a:prstGeom prst="rect">
                <a:avLst/>
              </a:prstGeom>
            </p:spPr>
          </p:pic>
        </p:grpSp>
      </p:grpSp>
      <p:grpSp>
        <p:nvGrpSpPr>
          <p:cNvPr id="95" name="Gruppieren 94"/>
          <p:cNvGrpSpPr/>
          <p:nvPr userDrawn="1"/>
        </p:nvGrpSpPr>
        <p:grpSpPr>
          <a:xfrm>
            <a:off x="4554520" y="2299451"/>
            <a:ext cx="3024000" cy="3981348"/>
            <a:chOff x="4330171" y="2299451"/>
            <a:chExt cx="3024000" cy="3981348"/>
          </a:xfrm>
        </p:grpSpPr>
        <p:grpSp>
          <p:nvGrpSpPr>
            <p:cNvPr id="62" name="Gruppieren 61"/>
            <p:cNvGrpSpPr/>
            <p:nvPr userDrawn="1"/>
          </p:nvGrpSpPr>
          <p:grpSpPr>
            <a:xfrm>
              <a:off x="4330171" y="2500799"/>
              <a:ext cx="3024000" cy="3780000"/>
              <a:chOff x="3362560" y="2500799"/>
              <a:chExt cx="2649600" cy="3780000"/>
            </a:xfrm>
          </p:grpSpPr>
          <p:sp>
            <p:nvSpPr>
              <p:cNvPr id="67" name="Rectangle 43"/>
              <p:cNvSpPr/>
              <p:nvPr/>
            </p:nvSpPr>
            <p:spPr>
              <a:xfrm>
                <a:off x="3362560" y="2500799"/>
                <a:ext cx="2649600" cy="378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 Placeholder 3"/>
              <p:cNvSpPr txBox="1">
                <a:spLocks/>
              </p:cNvSpPr>
              <p:nvPr/>
            </p:nvSpPr>
            <p:spPr>
              <a:xfrm>
                <a:off x="3367845" y="3284984"/>
                <a:ext cx="2639030" cy="18364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200" b="1" dirty="0" smtClean="0">
                    <a:solidFill>
                      <a:srgbClr val="1B2762"/>
                    </a:solidFill>
                    <a:latin typeface="Arial" panose="020B0604020202020204" pitchFamily="34" charset="0"/>
                    <a:cs typeface="Arial" panose="020B0604020202020204" pitchFamily="34" charset="0"/>
                  </a:rPr>
                  <a:t>ESG Risk Management</a:t>
                </a:r>
                <a:endParaRPr lang="en-US" sz="1200" b="1" dirty="0">
                  <a:solidFill>
                    <a:srgbClr val="1B2762"/>
                  </a:solidFill>
                  <a:latin typeface="Arial" panose="020B0604020202020204" pitchFamily="34" charset="0"/>
                  <a:cs typeface="Arial" panose="020B0604020202020204" pitchFamily="34" charset="0"/>
                </a:endParaRPr>
              </a:p>
            </p:txBody>
          </p:sp>
          <p:sp>
            <p:nvSpPr>
              <p:cNvPr id="66" name="Text Placeholder 3"/>
              <p:cNvSpPr txBox="1">
                <a:spLocks/>
              </p:cNvSpPr>
              <p:nvPr/>
            </p:nvSpPr>
            <p:spPr>
              <a:xfrm>
                <a:off x="3510034" y="3645024"/>
                <a:ext cx="2448000" cy="167276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Assistance in formulating ESG policies, codes of conduct and practices, and support in implementation and training</a:t>
                </a:r>
              </a:p>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Crisis management (e.g. environmental accidents, corporate scandals, governmental / internal investigations, dawn raids)</a:t>
                </a:r>
              </a:p>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Mitigation, remediation and representation should ESG risks </a:t>
                </a:r>
                <a:r>
                  <a:rPr lang="en-US" sz="1050" dirty="0" err="1" smtClean="0">
                    <a:solidFill>
                      <a:srgbClr val="1B2762"/>
                    </a:solidFill>
                    <a:latin typeface="Arial" panose="020B0604020202020204" pitchFamily="34" charset="0"/>
                    <a:cs typeface="Arial" panose="020B0604020202020204" pitchFamily="34" charset="0"/>
                  </a:rPr>
                  <a:t>materialise</a:t>
                </a:r>
                <a:endParaRPr lang="en-US" sz="1050" dirty="0">
                  <a:solidFill>
                    <a:srgbClr val="1B2762"/>
                  </a:solidFill>
                  <a:latin typeface="Arial" panose="020B0604020202020204" pitchFamily="34" charset="0"/>
                  <a:cs typeface="Arial" panose="020B0604020202020204" pitchFamily="34" charset="0"/>
                </a:endParaRPr>
              </a:p>
            </p:txBody>
          </p:sp>
        </p:grpSp>
        <p:sp>
          <p:nvSpPr>
            <p:cNvPr id="92" name="Trapezoid 91"/>
            <p:cNvSpPr/>
            <p:nvPr userDrawn="1"/>
          </p:nvSpPr>
          <p:spPr>
            <a:xfrm>
              <a:off x="5117807" y="2300268"/>
              <a:ext cx="1448729" cy="201349"/>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Pentagon 46"/>
            <p:cNvSpPr/>
            <p:nvPr userDrawn="1"/>
          </p:nvSpPr>
          <p:spPr>
            <a:xfrm rot="5400000">
              <a:off x="5457358" y="2094951"/>
              <a:ext cx="769627" cy="1178627"/>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4" name="Grafik 93"/>
            <p:cNvPicPr>
              <a:picLocks noChangeAspect="1"/>
            </p:cNvPicPr>
            <p:nvPr userDrawn="1"/>
          </p:nvPicPr>
          <p:blipFill rotWithShape="1">
            <a:blip r:embed="rId3" cstate="print">
              <a:extLst>
                <a:ext uri="{BEBA8EAE-BF5A-486C-A8C5-ECC9F3942E4B}">
                  <a14:imgProps xmlns:a14="http://schemas.microsoft.com/office/drawing/2010/main">
                    <a14:imgLayer r:embed="rId4">
                      <a14:imgEffect>
                        <a14:backgroundRemoval t="943" b="85849" l="9910" r="74174">
                          <a14:backgroundMark x1="34600" y1="76827" x2="34600" y2="76827"/>
                          <a14:backgroundMark x1="33742" y1="46346" x2="35428" y2="46346"/>
                          <a14:backgroundMark x1="33742" y1="30433" x2="34600" y2="87404"/>
                          <a14:backgroundMark x1="41342" y1="7933" x2="70058" y2="7933"/>
                          <a14:backgroundMark x1="34600" y1="10577" x2="45572" y2="10577"/>
                          <a14:backgroundMark x1="33742" y1="30433" x2="34600" y2="23798"/>
                          <a14:backgroundMark x1="33650" y1="11346" x2="33650" y2="7019"/>
                          <a14:backgroundMark x1="74174" y1="68868" x2="75075" y2="19811"/>
                        </a14:backgroundRemoval>
                      </a14:imgEffect>
                    </a14:imgLayer>
                  </a14:imgProps>
                </a:ext>
                <a:ext uri="{28A0092B-C50C-407E-A947-70E740481C1C}">
                  <a14:useLocalDpi xmlns:a14="http://schemas.microsoft.com/office/drawing/2010/main" val="0"/>
                </a:ext>
              </a:extLst>
            </a:blip>
            <a:srcRect l="16627" r="15682"/>
            <a:stretch/>
          </p:blipFill>
          <p:spPr>
            <a:xfrm>
              <a:off x="5402234" y="2299451"/>
              <a:ext cx="879874" cy="828573"/>
            </a:xfrm>
            <a:prstGeom prst="rect">
              <a:avLst/>
            </a:prstGeom>
          </p:spPr>
        </p:pic>
      </p:grpSp>
      <p:grpSp>
        <p:nvGrpSpPr>
          <p:cNvPr id="102" name="Gruppieren 101"/>
          <p:cNvGrpSpPr/>
          <p:nvPr userDrawn="1"/>
        </p:nvGrpSpPr>
        <p:grpSpPr>
          <a:xfrm>
            <a:off x="8112560" y="2299453"/>
            <a:ext cx="3024000" cy="3981344"/>
            <a:chOff x="7671193" y="2299453"/>
            <a:chExt cx="3024000" cy="3981344"/>
          </a:xfrm>
        </p:grpSpPr>
        <p:grpSp>
          <p:nvGrpSpPr>
            <p:cNvPr id="79" name="Gruppieren 78"/>
            <p:cNvGrpSpPr/>
            <p:nvPr userDrawn="1"/>
          </p:nvGrpSpPr>
          <p:grpSpPr>
            <a:xfrm>
              <a:off x="7671193" y="2500798"/>
              <a:ext cx="3024000" cy="3779999"/>
              <a:chOff x="6235440" y="2500798"/>
              <a:chExt cx="2661859" cy="3779999"/>
            </a:xfrm>
          </p:grpSpPr>
          <p:sp>
            <p:nvSpPr>
              <p:cNvPr id="83" name="Rectangle 43"/>
              <p:cNvSpPr/>
              <p:nvPr/>
            </p:nvSpPr>
            <p:spPr>
              <a:xfrm>
                <a:off x="6247699" y="2500798"/>
                <a:ext cx="2649600" cy="3779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 Placeholder 3"/>
              <p:cNvSpPr txBox="1">
                <a:spLocks/>
              </p:cNvSpPr>
              <p:nvPr/>
            </p:nvSpPr>
            <p:spPr>
              <a:xfrm>
                <a:off x="6235440" y="3284984"/>
                <a:ext cx="2639030" cy="18364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200" b="1" dirty="0" smtClean="0">
                    <a:solidFill>
                      <a:srgbClr val="1B2762"/>
                    </a:solidFill>
                    <a:latin typeface="Arial" panose="020B0604020202020204" pitchFamily="34" charset="0"/>
                    <a:cs typeface="Arial" panose="020B0604020202020204" pitchFamily="34" charset="0"/>
                  </a:rPr>
                  <a:t>Sustainable &amp; Green Finance</a:t>
                </a:r>
                <a:endParaRPr lang="en-US" sz="1200" b="1" dirty="0">
                  <a:solidFill>
                    <a:srgbClr val="1B2762"/>
                  </a:solidFill>
                  <a:latin typeface="Arial" panose="020B0604020202020204" pitchFamily="34" charset="0"/>
                  <a:cs typeface="Arial" panose="020B0604020202020204" pitchFamily="34" charset="0"/>
                </a:endParaRPr>
              </a:p>
            </p:txBody>
          </p:sp>
          <p:sp>
            <p:nvSpPr>
              <p:cNvPr id="82" name="Text Placeholder 3"/>
              <p:cNvSpPr txBox="1">
                <a:spLocks/>
              </p:cNvSpPr>
              <p:nvPr/>
            </p:nvSpPr>
            <p:spPr>
              <a:xfrm>
                <a:off x="6368050" y="3645024"/>
                <a:ext cx="2448000" cy="18343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Advice to borrowers on the requirements and advantages of sustainable financing (i.e. green and sustainable loans and bonds)</a:t>
                </a:r>
              </a:p>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Assistance to borrowers and lenders with the negotiation of sustainability linked credit facility agreements and the definition of criteria</a:t>
                </a:r>
              </a:p>
              <a:p>
                <a:pPr marL="171450" indent="-171450" algn="l">
                  <a:spcBef>
                    <a:spcPct val="20000"/>
                  </a:spcBef>
                  <a:spcAft>
                    <a:spcPts val="600"/>
                  </a:spcAft>
                  <a:buFont typeface="Graphik Regular" panose="020B0503030202060203" pitchFamily="34" charset="0"/>
                  <a:buChar char="—"/>
                  <a:defRPr/>
                </a:pPr>
                <a:r>
                  <a:rPr lang="en-US" sz="1050" dirty="0" smtClean="0">
                    <a:solidFill>
                      <a:srgbClr val="1B2762"/>
                    </a:solidFill>
                    <a:latin typeface="Arial" panose="020B0604020202020204" pitchFamily="34" charset="0"/>
                    <a:cs typeface="Arial" panose="020B0604020202020204" pitchFamily="34" charset="0"/>
                  </a:rPr>
                  <a:t>Supporting borrowers to obtain certifications and ratings by external agencies</a:t>
                </a:r>
                <a:endParaRPr lang="en-US" sz="1050" dirty="0">
                  <a:solidFill>
                    <a:srgbClr val="1B2762"/>
                  </a:solidFill>
                  <a:latin typeface="Arial" panose="020B0604020202020204" pitchFamily="34" charset="0"/>
                  <a:cs typeface="Arial" panose="020B0604020202020204" pitchFamily="34" charset="0"/>
                </a:endParaRPr>
              </a:p>
            </p:txBody>
          </p:sp>
        </p:grpSp>
        <p:grpSp>
          <p:nvGrpSpPr>
            <p:cNvPr id="101" name="Gruppieren 100"/>
            <p:cNvGrpSpPr/>
            <p:nvPr userDrawn="1"/>
          </p:nvGrpSpPr>
          <p:grpSpPr>
            <a:xfrm>
              <a:off x="8458829" y="2299453"/>
              <a:ext cx="1448729" cy="769628"/>
              <a:chOff x="6867686" y="2299453"/>
              <a:chExt cx="1448729" cy="769628"/>
            </a:xfrm>
          </p:grpSpPr>
          <p:sp>
            <p:nvSpPr>
              <p:cNvPr id="98" name="Trapezoid 97"/>
              <p:cNvSpPr/>
              <p:nvPr userDrawn="1"/>
            </p:nvSpPr>
            <p:spPr>
              <a:xfrm>
                <a:off x="6867686" y="2300269"/>
                <a:ext cx="1448729" cy="201349"/>
              </a:xfrm>
              <a:prstGeom prst="trapezoid">
                <a:avLst>
                  <a:gd name="adj" fmla="val 67927"/>
                </a:avLst>
              </a:prstGeom>
              <a:solidFill>
                <a:srgbClr val="959A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Pentagon 46"/>
              <p:cNvSpPr/>
              <p:nvPr userDrawn="1"/>
            </p:nvSpPr>
            <p:spPr>
              <a:xfrm rot="5400000">
                <a:off x="7207238" y="2094953"/>
                <a:ext cx="769628" cy="1178627"/>
              </a:xfrm>
              <a:prstGeom prst="homePlate">
                <a:avLst>
                  <a:gd name="adj" fmla="val 49"/>
                </a:avLst>
              </a:prstGeom>
              <a:solidFill>
                <a:srgbClr val="B0B3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fik 9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65004" y="2350341"/>
                <a:ext cx="1047852" cy="668159"/>
              </a:xfrm>
              <a:prstGeom prst="rect">
                <a:avLst/>
              </a:prstGeom>
            </p:spPr>
          </p:pic>
        </p:grpSp>
      </p:grpSp>
    </p:spTree>
    <p:extLst>
      <p:ext uri="{BB962C8B-B14F-4D97-AF65-F5344CB8AC3E}">
        <p14:creationId xmlns:p14="http://schemas.microsoft.com/office/powerpoint/2010/main" val="6330396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_Table of Contents (with 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hteck 6"/>
          <p:cNvSpPr/>
          <p:nvPr userDrawn="1"/>
        </p:nvSpPr>
        <p:spPr>
          <a:xfrm>
            <a:off x="0" y="116632"/>
            <a:ext cx="10224459" cy="6624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3" name="Inhaltsplatzhalter 2"/>
          <p:cNvSpPr>
            <a:spLocks noGrp="1"/>
          </p:cNvSpPr>
          <p:nvPr>
            <p:ph idx="1" hasCustomPrompt="1"/>
          </p:nvPr>
        </p:nvSpPr>
        <p:spPr>
          <a:xfrm>
            <a:off x="942109" y="1902233"/>
            <a:ext cx="8610275" cy="2825277"/>
          </a:xfrm>
        </p:spPr>
        <p:txBody>
          <a:bodyPr/>
          <a:lstStyle>
            <a:lvl1pPr marL="355600" indent="-355600">
              <a:spcAft>
                <a:spcPts val="800"/>
              </a:spcAft>
              <a:buFont typeface="+mj-lt"/>
              <a:buAutoNum type="arabicPeriod"/>
              <a:defRPr sz="2000"/>
            </a:lvl1pPr>
            <a:lvl2pPr marL="355600" indent="-355600">
              <a:defRPr sz="2000"/>
            </a:lvl2pPr>
          </a:lstStyle>
          <a:p>
            <a:pPr lvl="0"/>
            <a:r>
              <a:rPr lang="en-GB" noProof="0" dirty="0" smtClean="0"/>
              <a:t>Title 1</a:t>
            </a:r>
          </a:p>
          <a:p>
            <a:pPr lvl="0"/>
            <a:r>
              <a:rPr lang="en-GB" noProof="0" dirty="0" smtClean="0"/>
              <a:t>Title 2</a:t>
            </a:r>
          </a:p>
          <a:p>
            <a:pPr lvl="0"/>
            <a:r>
              <a:rPr lang="en-GB" noProof="0" dirty="0" smtClean="0"/>
              <a:t>Title 3</a:t>
            </a:r>
          </a:p>
          <a:p>
            <a:pPr lvl="0"/>
            <a:r>
              <a:rPr lang="en-GB" noProof="0" dirty="0" smtClean="0"/>
              <a:t>Title 4</a:t>
            </a:r>
          </a:p>
          <a:p>
            <a:pPr lvl="0"/>
            <a:r>
              <a:rPr lang="en-GB" noProof="0" dirty="0" smtClean="0"/>
              <a:t>Title 5</a:t>
            </a:r>
          </a:p>
          <a:p>
            <a:pPr lvl="0"/>
            <a:endParaRPr lang="en-GB" noProof="0" dirty="0" smtClean="0"/>
          </a:p>
          <a:p>
            <a:pPr lvl="0"/>
            <a:endParaRPr lang="en-GB" noProof="0" dirty="0"/>
          </a:p>
        </p:txBody>
      </p:sp>
      <p:sp>
        <p:nvSpPr>
          <p:cNvPr id="4" name="Datumsplatzhalter 3"/>
          <p:cNvSpPr>
            <a:spLocks noGrp="1"/>
          </p:cNvSpPr>
          <p:nvPr>
            <p:ph type="dt" sz="half" idx="10"/>
          </p:nvPr>
        </p:nvSpPr>
        <p:spPr/>
        <p:txBody>
          <a:bodyPr/>
          <a:lstStyle/>
          <a:p>
            <a:fld id="{EB1AE55C-4D4A-4CED-9BBB-33E0A8CF9311}" type="datetime1">
              <a:rPr lang="de-CH" smtClean="0"/>
              <a:t>19.05.2022</a:t>
            </a:fld>
            <a:endParaRPr lang="de-CH" dirty="0"/>
          </a:p>
        </p:txBody>
      </p:sp>
      <p:sp>
        <p:nvSpPr>
          <p:cNvPr id="5" name="Fußzeilenplatzhalter 4"/>
          <p:cNvSpPr>
            <a:spLocks noGrp="1"/>
          </p:cNvSpPr>
          <p:nvPr>
            <p:ph type="ftr" sz="quarter" idx="11"/>
          </p:nvPr>
        </p:nvSpPr>
        <p:spPr/>
        <p:txBody>
          <a:body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8"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09" y="296528"/>
            <a:ext cx="8610275" cy="187424"/>
          </a:xfrm>
          <a:noFill/>
        </p:spPr>
        <p:txBody>
          <a:bodyPr vert="horz" wrap="square" lIns="0" tIns="0" rIns="0" bIns="0" rtlCol="0">
            <a:spAutoFit/>
          </a:bodyPr>
          <a:lstStyle>
            <a:lvl1pPr>
              <a:defRPr lang="en-GB" sz="1200" cap="all" baseline="0" noProof="0" dirty="0">
                <a:solidFill>
                  <a:schemeClr val="tx2"/>
                </a:solidFill>
              </a:defRPr>
            </a:lvl1pPr>
          </a:lstStyle>
          <a:p>
            <a:pPr lvl="0" defTabSz="914400"/>
            <a:r>
              <a:rPr lang="en-GB" noProof="0" dirty="0" smtClean="0"/>
              <a:t>Subtitle</a:t>
            </a:r>
            <a:endParaRPr lang="en-GB" noProof="0" dirty="0"/>
          </a:p>
        </p:txBody>
      </p:sp>
      <p:cxnSp>
        <p:nvCxnSpPr>
          <p:cNvPr id="9" name="Gerader Verbinder 5">
            <a:extLst>
              <a:ext uri="{FF2B5EF4-FFF2-40B4-BE49-F238E27FC236}">
                <a16:creationId xmlns:a16="http://schemas.microsoft.com/office/drawing/2014/main" id="{D839CE4A-7785-D447-8F11-2B734AE89702}"/>
              </a:ext>
            </a:extLst>
          </p:cNvPr>
          <p:cNvCxnSpPr/>
          <p:nvPr userDrawn="1"/>
        </p:nvCxnSpPr>
        <p:spPr>
          <a:xfrm>
            <a:off x="527381" y="548680"/>
            <a:ext cx="9025003"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2" name="Titel 17"/>
          <p:cNvSpPr>
            <a:spLocks noGrp="1"/>
          </p:cNvSpPr>
          <p:nvPr>
            <p:ph type="title" hasCustomPrompt="1"/>
          </p:nvPr>
        </p:nvSpPr>
        <p:spPr>
          <a:xfrm>
            <a:off x="942109" y="581892"/>
            <a:ext cx="8611200" cy="504700"/>
          </a:xfrm>
        </p:spPr>
        <p:txBody>
          <a:bodyPr/>
          <a:lstStyle>
            <a:lvl1pPr>
              <a:defRPr/>
            </a:lvl1pPr>
          </a:lstStyle>
          <a:p>
            <a:pPr lvl="0"/>
            <a:r>
              <a:rPr lang="en-GB" noProof="0" dirty="0" smtClean="0">
                <a:solidFill>
                  <a:srgbClr val="1B2762"/>
                </a:solidFill>
                <a:latin typeface="Arial" panose="020B0604020202020204" pitchFamily="34" charset="0"/>
                <a:cs typeface="Arial" panose="020B0604020202020204" pitchFamily="34" charset="0"/>
              </a:rPr>
              <a:t>Table of Contents</a:t>
            </a:r>
            <a:endParaRPr lang="de-CH" noProof="0" dirty="0" smtClean="0">
              <a:solidFill>
                <a:srgbClr val="1B2762"/>
              </a:solidFill>
              <a:latin typeface="Arial" panose="020B0604020202020204" pitchFamily="34" charset="0"/>
              <a:cs typeface="Arial" panose="020B0604020202020204" pitchFamily="34" charset="0"/>
            </a:endParaRPr>
          </a:p>
        </p:txBody>
      </p:sp>
      <p:pic>
        <p:nvPicPr>
          <p:cNvPr id="11" name="Grafik 10">
            <a:extLst>
              <a:ext uri="{FF2B5EF4-FFF2-40B4-BE49-F238E27FC236}">
                <a16:creationId xmlns:a16="http://schemas.microsoft.com/office/drawing/2014/main" id="{E3BFE574-E808-4091-A770-26F9C9EC02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723" y="6400794"/>
            <a:ext cx="493200" cy="196558"/>
          </a:xfrm>
          <a:prstGeom prst="rect">
            <a:avLst/>
          </a:prstGeom>
        </p:spPr>
      </p:pic>
    </p:spTree>
    <p:extLst>
      <p:ext uri="{BB962C8B-B14F-4D97-AF65-F5344CB8AC3E}">
        <p14:creationId xmlns:p14="http://schemas.microsoft.com/office/powerpoint/2010/main" val="5494119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userDrawn="1">
          <p15:clr>
            <a:srgbClr val="FBAE40"/>
          </p15:clr>
        </p15:guide>
        <p15:guide id="2" pos="575" userDrawn="1">
          <p15:clr>
            <a:srgbClr val="FBAE40"/>
          </p15:clr>
        </p15:guide>
        <p15:guide id="3" pos="332" userDrawn="1">
          <p15:clr>
            <a:srgbClr val="FBAE40"/>
          </p15:clr>
        </p15:guide>
        <p15:guide id="4" pos="7348" userDrawn="1">
          <p15:clr>
            <a:srgbClr val="FBAE40"/>
          </p15:clr>
        </p15:guide>
        <p15:guide id="5" orient="horz" pos="164" userDrawn="1">
          <p15:clr>
            <a:srgbClr val="FBAE40"/>
          </p15:clr>
        </p15:guide>
        <p15:guide id="6" orient="horz" pos="346" userDrawn="1">
          <p15:clr>
            <a:srgbClr val="FBAE40"/>
          </p15:clr>
        </p15:guide>
        <p15:guide id="7" orient="horz" pos="39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_Thank You Slide (with Icons)">
    <p:spTree>
      <p:nvGrpSpPr>
        <p:cNvPr id="1" name=""/>
        <p:cNvGrpSpPr/>
        <p:nvPr/>
      </p:nvGrpSpPr>
      <p:grpSpPr>
        <a:xfrm>
          <a:off x="0" y="0"/>
          <a:ext cx="0" cy="0"/>
          <a:chOff x="0" y="0"/>
          <a:chExt cx="0" cy="0"/>
        </a:xfrm>
      </p:grpSpPr>
      <p:sp>
        <p:nvSpPr>
          <p:cNvPr id="25" name="Textplatzhalter 2"/>
          <p:cNvSpPr>
            <a:spLocks noGrp="1"/>
          </p:cNvSpPr>
          <p:nvPr>
            <p:ph type="body" sz="quarter" idx="50" hasCustomPrompt="1"/>
          </p:nvPr>
        </p:nvSpPr>
        <p:spPr>
          <a:xfrm>
            <a:off x="941918" y="1414802"/>
            <a:ext cx="10307974" cy="748656"/>
          </a:xfrm>
        </p:spPr>
        <p:txBody>
          <a:bodyPr/>
          <a:lstStyle>
            <a:lvl1pPr defTabSz="914400">
              <a:lnSpc>
                <a:spcPct val="112000"/>
              </a:lnSpc>
              <a:spcAft>
                <a:spcPts val="0"/>
              </a:spcAft>
              <a:defRPr sz="1400" baseline="0"/>
            </a:lvl1pPr>
            <a:lvl2pPr>
              <a:defRPr sz="1400"/>
            </a:lvl2pPr>
            <a:lvl3pPr>
              <a:defRPr sz="1400"/>
            </a:lvl3pPr>
            <a:lvl4pPr>
              <a:defRPr sz="1400"/>
            </a:lvl4pPr>
            <a:lvl5pPr>
              <a:defRPr sz="1400"/>
            </a:lvl5pPr>
          </a:lstStyle>
          <a:p>
            <a:pPr defTabSz="914400">
              <a:lnSpc>
                <a:spcPct val="112000"/>
              </a:lnSpc>
              <a:spcAft>
                <a:spcPts val="0"/>
              </a:spcAft>
            </a:pPr>
            <a:r>
              <a:rPr lang="en-US" sz="1400" dirty="0" smtClean="0">
                <a:solidFill>
                  <a:srgbClr val="1B2762"/>
                </a:solidFill>
              </a:rPr>
              <a:t>Thank you for the opportunity to submit a proposal to act as </a:t>
            </a:r>
            <a:r>
              <a:rPr lang="en-US" sz="1400" dirty="0" smtClean="0">
                <a:solidFill>
                  <a:srgbClr val="FF0000"/>
                </a:solidFill>
              </a:rPr>
              <a:t>[</a:t>
            </a:r>
            <a:r>
              <a:rPr lang="en-US" sz="1400" b="1" dirty="0" smtClean="0">
                <a:solidFill>
                  <a:schemeClr val="tx2"/>
                </a:solidFill>
              </a:rPr>
              <a:t>client name]</a:t>
            </a:r>
            <a:r>
              <a:rPr lang="en-US" sz="1400" dirty="0" smtClean="0">
                <a:solidFill>
                  <a:srgbClr val="1B2762"/>
                </a:solidFill>
              </a:rPr>
              <a:t> legal adviser of trust. NKF as full service law firm based in the heart of Zurich would be perfectly suited to assist you in all areas of Swiss law for the following reasons:</a:t>
            </a:r>
          </a:p>
        </p:txBody>
      </p:sp>
      <p:sp>
        <p:nvSpPr>
          <p:cNvPr id="22" name="Textplatzhalter 4"/>
          <p:cNvSpPr>
            <a:spLocks noGrp="1"/>
          </p:cNvSpPr>
          <p:nvPr>
            <p:ph type="body" sz="quarter" idx="47" hasCustomPrompt="1"/>
          </p:nvPr>
        </p:nvSpPr>
        <p:spPr>
          <a:xfrm>
            <a:off x="2063552" y="3374089"/>
            <a:ext cx="9199959" cy="864000"/>
          </a:xfrm>
        </p:spPr>
        <p:txBody>
          <a:bodyPr anchor="ct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vl2pPr>
              <a:defRPr sz="1400" b="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0" lvl="1" indent="0" defTabSz="914400" fontAlgn="base">
              <a:buClr>
                <a:srgbClr val="A8111C"/>
              </a:buClr>
              <a:buSzPct val="100000"/>
              <a:buNone/>
            </a:pPr>
            <a:r>
              <a:rPr lang="en-US" sz="1400" b="1" dirty="0" smtClean="0"/>
              <a:t>Practical hands-on advice</a:t>
            </a:r>
            <a:r>
              <a:rPr lang="en-US" sz="1400" dirty="0" smtClean="0"/>
              <a:t>:</a:t>
            </a:r>
            <a:r>
              <a:rPr lang="en-US" sz="1400" b="1" dirty="0" smtClean="0"/>
              <a:t> </a:t>
            </a:r>
            <a:r>
              <a:rPr lang="en-US" sz="1400" dirty="0" smtClean="0"/>
              <a:t>Consistent with the first point, NKF and its experts are known to provide practical, straightforward and hands-on advice.</a:t>
            </a:r>
            <a:endParaRPr lang="en-US" sz="1400" b="1" dirty="0"/>
          </a:p>
        </p:txBody>
      </p:sp>
      <p:sp>
        <p:nvSpPr>
          <p:cNvPr id="6" name="Textplatzhalter 7">
            <a:extLst>
              <a:ext uri="{FF2B5EF4-FFF2-40B4-BE49-F238E27FC236}">
                <a16:creationId xmlns:a16="http://schemas.microsoft.com/office/drawing/2014/main" id="{E750DEFF-B0CE-4C99-95A4-892618683819}"/>
              </a:ext>
            </a:extLst>
          </p:cNvPr>
          <p:cNvSpPr>
            <a:spLocks noGrp="1"/>
          </p:cNvSpPr>
          <p:nvPr>
            <p:ph type="body" sz="quarter" idx="13" hasCustomPrompt="1"/>
          </p:nvPr>
        </p:nvSpPr>
        <p:spPr>
          <a:xfrm>
            <a:off x="942110" y="295200"/>
            <a:ext cx="10307781" cy="190912"/>
          </a:xfrm>
        </p:spPr>
        <p:txBody>
          <a:bodyPr/>
          <a:lstStyle>
            <a:lvl1pPr algn="l">
              <a:defRPr sz="1200" cap="all" spc="60" baseline="0">
                <a:solidFill>
                  <a:schemeClr val="tx2"/>
                </a:solidFill>
              </a:defRPr>
            </a:lvl1pPr>
          </a:lstStyle>
          <a:p>
            <a:pPr lvl="0" defTabSz="914400"/>
            <a:r>
              <a:rPr lang="en-GB" noProof="0" dirty="0" smtClean="0"/>
              <a:t>Subtitle</a:t>
            </a:r>
            <a:endParaRPr lang="de-CH" noProof="0" dirty="0"/>
          </a:p>
        </p:txBody>
      </p:sp>
      <p:cxnSp>
        <p:nvCxnSpPr>
          <p:cNvPr id="7"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18" name="Titel 17"/>
          <p:cNvSpPr>
            <a:spLocks noGrp="1"/>
          </p:cNvSpPr>
          <p:nvPr>
            <p:ph type="title" hasCustomPrompt="1"/>
          </p:nvPr>
        </p:nvSpPr>
        <p:spPr>
          <a:xfrm>
            <a:off x="943200" y="581892"/>
            <a:ext cx="10306691" cy="504700"/>
          </a:xfrm>
        </p:spPr>
        <p:txBody>
          <a:bodyPr/>
          <a:lstStyle>
            <a:lvl1pPr>
              <a:defRPr/>
            </a:lvl1pPr>
          </a:lstStyle>
          <a:p>
            <a:r>
              <a:rPr lang="en-GB" noProof="0" dirty="0" smtClean="0"/>
              <a:t>Title</a:t>
            </a:r>
            <a:endParaRPr lang="en-GB" noProof="0" dirty="0"/>
          </a:p>
        </p:txBody>
      </p:sp>
      <p:sp>
        <p:nvSpPr>
          <p:cNvPr id="19" name="Datumsplatzhalter 18"/>
          <p:cNvSpPr>
            <a:spLocks noGrp="1"/>
          </p:cNvSpPr>
          <p:nvPr>
            <p:ph type="dt" sz="half" idx="42"/>
          </p:nvPr>
        </p:nvSpPr>
        <p:spPr/>
        <p:txBody>
          <a:bodyPr/>
          <a:lstStyle/>
          <a:p>
            <a:fld id="{C8FF9D65-17E6-4C12-9872-FFE164A22FDA}" type="datetime1">
              <a:rPr lang="de-CH" smtClean="0"/>
              <a:pPr/>
              <a:t>19.05.2022</a:t>
            </a:fld>
            <a:endParaRPr lang="de-CH" dirty="0"/>
          </a:p>
        </p:txBody>
      </p:sp>
      <p:sp>
        <p:nvSpPr>
          <p:cNvPr id="20" name="Fußzeilenplatzhalter 19"/>
          <p:cNvSpPr>
            <a:spLocks noGrp="1"/>
          </p:cNvSpPr>
          <p:nvPr>
            <p:ph type="ftr" sz="quarter" idx="43"/>
          </p:nvPr>
        </p:nvSpPr>
        <p:spPr/>
        <p:txBody>
          <a:bodyPr/>
          <a:lstStyle/>
          <a:p>
            <a:r>
              <a:rPr lang="en-GB" noProof="0" dirty="0" smtClean="0"/>
              <a:t>Footer</a:t>
            </a:r>
            <a:endParaRPr lang="en-GB" noProof="0" dirty="0"/>
          </a:p>
        </p:txBody>
      </p:sp>
      <p:sp>
        <p:nvSpPr>
          <p:cNvPr id="21" name="Foliennummernplatzhalter 20"/>
          <p:cNvSpPr>
            <a:spLocks noGrp="1"/>
          </p:cNvSpPr>
          <p:nvPr>
            <p:ph type="sldNum" sz="quarter" idx="44"/>
          </p:nvPr>
        </p:nvSpPr>
        <p:spPr/>
        <p:txBody>
          <a:bodyPr/>
          <a:lstStyle/>
          <a:p>
            <a:fld id="{442AD375-037F-43D0-B059-5172DA06796A}" type="slidenum">
              <a:rPr lang="de-CH" smtClean="0"/>
              <a:pPr/>
              <a:t>‹Nr.›</a:t>
            </a:fld>
            <a:endParaRPr lang="de-CH" dirty="0"/>
          </a:p>
        </p:txBody>
      </p:sp>
      <p:sp>
        <p:nvSpPr>
          <p:cNvPr id="5" name="Textplatzhalter 4"/>
          <p:cNvSpPr>
            <a:spLocks noGrp="1"/>
          </p:cNvSpPr>
          <p:nvPr>
            <p:ph type="body" sz="quarter" idx="46" hasCustomPrompt="1"/>
          </p:nvPr>
        </p:nvSpPr>
        <p:spPr>
          <a:xfrm>
            <a:off x="2063552" y="2375680"/>
            <a:ext cx="9199959" cy="864000"/>
          </a:xfrm>
        </p:spPr>
        <p:txBody>
          <a:bodyPr anchor="ct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lang="en-US" sz="1400" b="0" i="0" kern="1200" baseline="0">
                <a:solidFill>
                  <a:srgbClr val="E63D51"/>
                </a:solidFill>
                <a:latin typeface="Arial" panose="020B0604020202020204" pitchFamily="34" charset="0"/>
                <a:ea typeface="+mn-ea"/>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0" marR="0" lvl="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a:pPr>
            <a:r>
              <a:rPr lang="en-US" sz="1400" b="1" dirty="0" smtClean="0">
                <a:solidFill>
                  <a:srgbClr val="1B2762"/>
                </a:solidFill>
              </a:rPr>
              <a:t>Industry experience: </a:t>
            </a:r>
            <a:r>
              <a:rPr lang="en-US" sz="1400" dirty="0" smtClean="0">
                <a:solidFill>
                  <a:srgbClr val="1B2762"/>
                </a:solidFill>
              </a:rPr>
              <a:t>NKF has deep expertise in the </a:t>
            </a:r>
            <a:r>
              <a:rPr lang="en-US" sz="1400" dirty="0" smtClean="0">
                <a:solidFill>
                  <a:srgbClr val="FF0000"/>
                </a:solidFill>
              </a:rPr>
              <a:t>[</a:t>
            </a:r>
            <a:r>
              <a:rPr lang="en-US" sz="1400" b="1" dirty="0" smtClean="0">
                <a:solidFill>
                  <a:schemeClr val="tx2"/>
                </a:solidFill>
              </a:rPr>
              <a:t>practice area/industry]</a:t>
            </a:r>
            <a:r>
              <a:rPr lang="en-US" sz="1400" dirty="0" smtClean="0">
                <a:solidFill>
                  <a:srgbClr val="1B2762"/>
                </a:solidFill>
              </a:rPr>
              <a:t>. Our dedicated team not only compromises specialist </a:t>
            </a:r>
            <a:r>
              <a:rPr lang="en-US" sz="1400" dirty="0" smtClean="0">
                <a:solidFill>
                  <a:srgbClr val="FF0000"/>
                </a:solidFill>
              </a:rPr>
              <a:t>[</a:t>
            </a:r>
            <a:r>
              <a:rPr lang="en-US" sz="1400" b="1" dirty="0" smtClean="0">
                <a:solidFill>
                  <a:schemeClr val="tx2"/>
                </a:solidFill>
              </a:rPr>
              <a:t>partner name]</a:t>
            </a:r>
            <a:r>
              <a:rPr lang="en-US" sz="1400" dirty="0" smtClean="0">
                <a:solidFill>
                  <a:srgbClr val="1B2762"/>
                </a:solidFill>
              </a:rPr>
              <a:t>, but also includes partners such as </a:t>
            </a:r>
            <a:r>
              <a:rPr lang="en-US" sz="1400" dirty="0" smtClean="0">
                <a:solidFill>
                  <a:srgbClr val="FF0000"/>
                </a:solidFill>
              </a:rPr>
              <a:t>[</a:t>
            </a:r>
            <a:r>
              <a:rPr lang="en-US" sz="1400" b="1" dirty="0" smtClean="0">
                <a:solidFill>
                  <a:schemeClr val="tx2"/>
                </a:solidFill>
              </a:rPr>
              <a:t>partner name]</a:t>
            </a:r>
            <a:r>
              <a:rPr lang="en-US" sz="1400" dirty="0" smtClean="0">
                <a:solidFill>
                  <a:srgbClr val="1B2762"/>
                </a:solidFill>
              </a:rPr>
              <a:t>, who was the lead counsel to </a:t>
            </a:r>
            <a:r>
              <a:rPr lang="en-US" sz="1400" dirty="0" smtClean="0">
                <a:solidFill>
                  <a:srgbClr val="FF0000"/>
                </a:solidFill>
              </a:rPr>
              <a:t>[</a:t>
            </a:r>
            <a:r>
              <a:rPr lang="en-US" sz="1400" b="1" dirty="0" smtClean="0">
                <a:solidFill>
                  <a:schemeClr val="tx2"/>
                </a:solidFill>
              </a:rPr>
              <a:t>deal name]</a:t>
            </a:r>
            <a:r>
              <a:rPr lang="en-US" sz="1400" dirty="0" smtClean="0">
                <a:solidFill>
                  <a:srgbClr val="1B2762"/>
                </a:solidFill>
              </a:rPr>
              <a:t>. </a:t>
            </a:r>
          </a:p>
        </p:txBody>
      </p:sp>
      <p:sp>
        <p:nvSpPr>
          <p:cNvPr id="23" name="Textplatzhalter 4"/>
          <p:cNvSpPr>
            <a:spLocks noGrp="1"/>
          </p:cNvSpPr>
          <p:nvPr>
            <p:ph type="body" sz="quarter" idx="48" hasCustomPrompt="1"/>
          </p:nvPr>
        </p:nvSpPr>
        <p:spPr>
          <a:xfrm>
            <a:off x="2063552" y="4361841"/>
            <a:ext cx="9199959" cy="864000"/>
          </a:xfrm>
        </p:spPr>
        <p:txBody>
          <a:bodyPr anchor="ct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vl2pPr marL="0" marR="0" indent="0" algn="l" defTabSz="914400" rtl="0" eaLnBrk="1" fontAlgn="base" latinLnBrk="0" hangingPunct="1">
              <a:lnSpc>
                <a:spcPct val="110000"/>
              </a:lnSpc>
              <a:spcBef>
                <a:spcPts val="0"/>
              </a:spcBef>
              <a:spcAft>
                <a:spcPts val="900"/>
              </a:spcAft>
              <a:buClr>
                <a:srgbClr val="A8111C"/>
              </a:buClr>
              <a:buSzPct val="100000"/>
              <a:buFont typeface="+mj-lt"/>
              <a:buNone/>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0" lvl="1" indent="0" defTabSz="914400" fontAlgn="base">
              <a:buClr>
                <a:srgbClr val="A8111C"/>
              </a:buClr>
              <a:buSzPct val="100000"/>
              <a:buNone/>
            </a:pPr>
            <a:r>
              <a:rPr lang="en-US" sz="1400" b="1" dirty="0" smtClean="0"/>
              <a:t>International mindset</a:t>
            </a:r>
            <a:r>
              <a:rPr lang="en-US" sz="1400" dirty="0" smtClean="0"/>
              <a:t>: Our Swiss-based dedicated team has lawyers from CH, the EU (incl. D), the UK, Asia and the US. In recognition thereof, NKF is the first and only Swiss law firm to ever have been awarded «European Law Firm of the Year» by The Lawyer.</a:t>
            </a:r>
            <a:endParaRPr lang="en-US" sz="1400" dirty="0"/>
          </a:p>
        </p:txBody>
      </p:sp>
      <p:sp>
        <p:nvSpPr>
          <p:cNvPr id="24" name="Textplatzhalter 4"/>
          <p:cNvSpPr>
            <a:spLocks noGrp="1"/>
          </p:cNvSpPr>
          <p:nvPr>
            <p:ph type="body" sz="quarter" idx="49" hasCustomPrompt="1"/>
          </p:nvPr>
        </p:nvSpPr>
        <p:spPr>
          <a:xfrm>
            <a:off x="2063552" y="5358376"/>
            <a:ext cx="9199959" cy="864000"/>
          </a:xfrm>
        </p:spPr>
        <p:txBody>
          <a:bodyPr anchor="ctr"/>
          <a:lstStyle>
            <a:lvl1pPr marL="0" marR="0" indent="0" algn="l" defTabSz="717550" rtl="0" eaLnBrk="1" fontAlgn="auto" latinLnBrk="0" hangingPunct="1">
              <a:lnSpc>
                <a:spcPct val="110000"/>
              </a:lnSpc>
              <a:spcBef>
                <a:spcPts val="0"/>
              </a:spcBef>
              <a:spcAft>
                <a:spcPts val="900"/>
              </a:spcAft>
              <a:buClrTx/>
              <a:buSzTx/>
              <a:buFont typeface="Arial" panose="020B0604020202020204" pitchFamily="34" charset="0"/>
              <a:buNone/>
              <a:tabLst/>
              <a:defRPr sz="1400">
                <a:latin typeface="Arial" panose="020B0604020202020204" pitchFamily="34" charset="0"/>
                <a:cs typeface="Arial" panose="020B0604020202020204" pitchFamily="34" charset="0"/>
              </a:defRPr>
            </a:lvl1pPr>
            <a:lvl2pPr marL="0" marR="0" indent="0" algn="l" defTabSz="914400" rtl="0" eaLnBrk="1" fontAlgn="base" latinLnBrk="0" hangingPunct="1">
              <a:lnSpc>
                <a:spcPct val="110000"/>
              </a:lnSpc>
              <a:spcBef>
                <a:spcPts val="0"/>
              </a:spcBef>
              <a:spcAft>
                <a:spcPts val="900"/>
              </a:spcAft>
              <a:buClr>
                <a:srgbClr val="A8111C"/>
              </a:buClr>
              <a:buSzPct val="100000"/>
              <a:buFont typeface="+mj-lt"/>
              <a:buNone/>
              <a:tabLst/>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marL="0" lvl="1" indent="0" defTabSz="914400" fontAlgn="base">
              <a:buClr>
                <a:srgbClr val="A8111C"/>
              </a:buClr>
              <a:buSzPct val="100000"/>
              <a:buNone/>
            </a:pPr>
            <a:r>
              <a:rPr lang="en-US" sz="1400" b="1" dirty="0" smtClean="0"/>
              <a:t>Memberships: </a:t>
            </a:r>
            <a:r>
              <a:rPr lang="en-US" sz="1400" dirty="0" smtClean="0"/>
              <a:t>As a market leader in Switzerland, we have built long-standing relationships with the world's best international law firms.</a:t>
            </a:r>
            <a:endParaRPr lang="en-US" sz="1400" dirty="0"/>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416" y="5435013"/>
            <a:ext cx="1114952" cy="710727"/>
          </a:xfrm>
          <a:prstGeom prst="rect">
            <a:avLst/>
          </a:prstGeom>
        </p:spPr>
      </p:pic>
      <p:pic>
        <p:nvPicPr>
          <p:cNvPr id="26" name="Grafik 25"/>
          <p:cNvPicPr>
            <a:picLocks noChangeAspect="1"/>
          </p:cNvPicPr>
          <p:nvPr userDrawn="1"/>
        </p:nvPicPr>
        <p:blipFill rotWithShape="1">
          <a:blip r:embed="rId3" cstate="print">
            <a:extLst>
              <a:ext uri="{28A0092B-C50C-407E-A947-70E740481C1C}">
                <a14:useLocalDpi xmlns:a14="http://schemas.microsoft.com/office/drawing/2010/main" val="0"/>
              </a:ext>
            </a:extLst>
          </a:blip>
          <a:srcRect l="16181" r="13235"/>
          <a:stretch/>
        </p:blipFill>
        <p:spPr>
          <a:xfrm>
            <a:off x="925751" y="4391904"/>
            <a:ext cx="942282" cy="851001"/>
          </a:xfrm>
          <a:prstGeom prst="rect">
            <a:avLst/>
          </a:prstGeom>
        </p:spPr>
      </p:pic>
      <p:pic>
        <p:nvPicPr>
          <p:cNvPr id="27" name="Grafik 2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075" r="19288"/>
          <a:stretch/>
        </p:blipFill>
        <p:spPr>
          <a:xfrm>
            <a:off x="966120" y="2348880"/>
            <a:ext cx="861545" cy="905988"/>
          </a:xfrm>
          <a:prstGeom prst="rect">
            <a:avLst/>
          </a:prstGeom>
        </p:spPr>
      </p:pic>
      <p:pic>
        <p:nvPicPr>
          <p:cNvPr id="28" name="Grafik 27"/>
          <p:cNvPicPr>
            <a:picLocks noChangeAspect="1"/>
          </p:cNvPicPr>
          <p:nvPr userDrawn="1"/>
        </p:nvPicPr>
        <p:blipFill rotWithShape="1">
          <a:blip r:embed="rId5" cstate="print">
            <a:extLst>
              <a:ext uri="{28A0092B-C50C-407E-A947-70E740481C1C}">
                <a14:useLocalDpi xmlns:a14="http://schemas.microsoft.com/office/drawing/2010/main" val="0"/>
              </a:ext>
            </a:extLst>
          </a:blip>
          <a:srcRect l="23558" r="22672"/>
          <a:stretch/>
        </p:blipFill>
        <p:spPr>
          <a:xfrm>
            <a:off x="966120" y="3391914"/>
            <a:ext cx="733880" cy="825339"/>
          </a:xfrm>
          <a:prstGeom prst="rect">
            <a:avLst/>
          </a:prstGeom>
        </p:spPr>
      </p:pic>
    </p:spTree>
    <p:extLst>
      <p:ext uri="{BB962C8B-B14F-4D97-AF65-F5344CB8AC3E}">
        <p14:creationId xmlns:p14="http://schemas.microsoft.com/office/powerpoint/2010/main" val="1912906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5_We are NKF">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BBAD49C-1BA8-4286-A820-251127CA06F8}" type="datetime1">
              <a:rPr lang="de-CH" smtClean="0">
                <a:solidFill>
                  <a:srgbClr val="1B2762"/>
                </a:solidFill>
              </a:rPr>
              <a:pPr/>
              <a:t>19.05.2022</a:t>
            </a:fld>
            <a:endParaRPr lang="de-CH" dirty="0">
              <a:solidFill>
                <a:srgbClr val="1B2762"/>
              </a:solidFill>
            </a:endParaRPr>
          </a:p>
        </p:txBody>
      </p:sp>
      <p:sp>
        <p:nvSpPr>
          <p:cNvPr id="5" name="Fußzeilenplatzhalter 4"/>
          <p:cNvSpPr>
            <a:spLocks noGrp="1"/>
          </p:cNvSpPr>
          <p:nvPr>
            <p:ph type="ftr" sz="quarter" idx="11"/>
          </p:nvPr>
        </p:nvSpPr>
        <p:spPr/>
        <p:txBody>
          <a:bodyPr/>
          <a:lstStyle/>
          <a:p>
            <a:r>
              <a:rPr lang="en-GB" noProof="0" dirty="0" smtClean="0">
                <a:solidFill>
                  <a:srgbClr val="1B2762"/>
                </a:solidFill>
              </a:rPr>
              <a:t>Footer</a:t>
            </a:r>
            <a:endParaRPr lang="en-GB" noProof="0" dirty="0">
              <a:solidFill>
                <a:srgbClr val="1B2762"/>
              </a:solidFill>
            </a:endParaRPr>
          </a:p>
        </p:txBody>
      </p:sp>
      <p:sp>
        <p:nvSpPr>
          <p:cNvPr id="6" name="Foliennummernplatzhalter 5"/>
          <p:cNvSpPr>
            <a:spLocks noGrp="1"/>
          </p:cNvSpPr>
          <p:nvPr>
            <p:ph type="sldNum" sz="quarter" idx="12"/>
          </p:nvPr>
        </p:nvSpPr>
        <p:spPr/>
        <p:txBody>
          <a:bodyPr/>
          <a:lstStyle/>
          <a:p>
            <a:fld id="{442AD375-037F-43D0-B059-5172DA06796A}" type="slidenum">
              <a:rPr lang="de-CH" smtClean="0">
                <a:solidFill>
                  <a:srgbClr val="1B2762"/>
                </a:solidFill>
              </a:rPr>
              <a:pPr/>
              <a:t>‹Nr.›</a:t>
            </a:fld>
            <a:endParaRPr lang="de-CH" dirty="0">
              <a:solidFill>
                <a:srgbClr val="1B2762"/>
              </a:solidFill>
            </a:endParaRPr>
          </a:p>
        </p:txBody>
      </p:sp>
      <p:sp>
        <p:nvSpPr>
          <p:cNvPr id="3" name="Textfeld 2"/>
          <p:cNvSpPr txBox="1"/>
          <p:nvPr userDrawn="1"/>
        </p:nvSpPr>
        <p:spPr>
          <a:xfrm>
            <a:off x="943200" y="293688"/>
            <a:ext cx="10293351" cy="190800"/>
          </a:xfrm>
          <a:prstGeom prst="rect">
            <a:avLst/>
          </a:prstGeom>
          <a:noFill/>
        </p:spPr>
        <p:txBody>
          <a:bodyPr wrap="square" lIns="0" tIns="0" rIns="0" bIns="0" rtlCol="0">
            <a:spAutoFit/>
          </a:bodyPr>
          <a:lstStyle/>
          <a:p>
            <a:pPr algn="l"/>
            <a:r>
              <a:rPr lang="en-GB" sz="1200" cap="all" baseline="0" dirty="0" smtClean="0">
                <a:solidFill>
                  <a:schemeClr val="tx2"/>
                </a:solidFill>
                <a:latin typeface="Arial" panose="020B0604020202020204" pitchFamily="34" charset="0"/>
              </a:rPr>
              <a:t>We are Niederer Kraft Frey</a:t>
            </a:r>
            <a:endParaRPr lang="en-GB" sz="1200" cap="all" baseline="0" dirty="0">
              <a:solidFill>
                <a:schemeClr val="tx2"/>
              </a:solidFill>
              <a:latin typeface="Arial" panose="020B0604020202020204" pitchFamily="34" charset="0"/>
            </a:endParaRPr>
          </a:p>
        </p:txBody>
      </p:sp>
      <p:grpSp>
        <p:nvGrpSpPr>
          <p:cNvPr id="21" name="Gruppieren 20"/>
          <p:cNvGrpSpPr/>
          <p:nvPr userDrawn="1"/>
        </p:nvGrpSpPr>
        <p:grpSpPr>
          <a:xfrm>
            <a:off x="1127448" y="756772"/>
            <a:ext cx="4981609" cy="2616671"/>
            <a:chOff x="749333" y="764703"/>
            <a:chExt cx="3779582" cy="2616671"/>
          </a:xfrm>
        </p:grpSpPr>
        <p:sp>
          <p:nvSpPr>
            <p:cNvPr id="9" name="Rechteck 8"/>
            <p:cNvSpPr/>
            <p:nvPr userDrawn="1"/>
          </p:nvSpPr>
          <p:spPr>
            <a:xfrm>
              <a:off x="749333" y="764703"/>
              <a:ext cx="3779582" cy="2616671"/>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gn="ctr"/>
              <a:endParaRPr lang="en-GB" sz="1800" dirty="0">
                <a:latin typeface="Arial" panose="020B0604020202020204" pitchFamily="34" charset="0"/>
              </a:endParaRPr>
            </a:p>
          </p:txBody>
        </p:sp>
        <p:sp>
          <p:nvSpPr>
            <p:cNvPr id="10" name="Textfeld 9"/>
            <p:cNvSpPr txBox="1"/>
            <p:nvPr userDrawn="1"/>
          </p:nvSpPr>
          <p:spPr>
            <a:xfrm>
              <a:off x="917586" y="895404"/>
              <a:ext cx="3459148" cy="2469519"/>
            </a:xfrm>
            <a:prstGeom prst="rect">
              <a:avLst/>
            </a:prstGeom>
            <a:noFill/>
          </p:spPr>
          <p:txBody>
            <a:bodyPr wrap="square" lIns="216000" tIns="216000" rIns="216000" bIns="216000" rtlCol="0">
              <a:noAutofit/>
            </a:bodyPr>
            <a:lstStyle/>
            <a:p>
              <a:pPr algn="ctr">
                <a:spcAft>
                  <a:spcPts val="2000"/>
                </a:spcAft>
              </a:pPr>
              <a:r>
                <a:rPr lang="en-GB" sz="1800" dirty="0" smtClean="0">
                  <a:solidFill>
                    <a:schemeClr val="accent1"/>
                  </a:solidFill>
                  <a:latin typeface="Arial" panose="020B0604020202020204" pitchFamily="34" charset="0"/>
                </a:rPr>
                <a:t>Our Firm</a:t>
              </a:r>
            </a:p>
            <a:p>
              <a:pPr marL="0" marR="0" indent="0" algn="l" defTabSz="914400" rtl="0" eaLnBrk="1" fontAlgn="auto" latinLnBrk="0" hangingPunct="1">
                <a:lnSpc>
                  <a:spcPct val="113000"/>
                </a:lnSpc>
                <a:spcBef>
                  <a:spcPts val="0"/>
                </a:spcBef>
                <a:spcAft>
                  <a:spcPts val="800"/>
                </a:spcAft>
                <a:buClrTx/>
                <a:buSzTx/>
                <a:buFontTx/>
                <a:buNone/>
                <a:tabLst/>
                <a:defRPr/>
              </a:pPr>
              <a:r>
                <a:rPr lang="en-US" sz="1200" dirty="0" smtClean="0">
                  <a:solidFill>
                    <a:schemeClr val="accent1"/>
                  </a:solidFill>
                  <a:latin typeface="Arial" panose="020B0604020202020204" pitchFamily="34" charset="0"/>
                </a:rPr>
                <a:t>A top-tier full-service law firm with a proven track record of delivering excellence and innovation in Swiss law. An established reputation for seamless, effective collaboration with the world's leading law firms.</a:t>
              </a:r>
              <a:endParaRPr lang="en-US" sz="1100" dirty="0" smtClean="0">
                <a:solidFill>
                  <a:schemeClr val="accent1"/>
                </a:solidFill>
                <a:latin typeface="Arial" panose="020B0604020202020204" pitchFamily="34" charset="0"/>
              </a:endParaRPr>
            </a:p>
            <a:p>
              <a:endParaRPr lang="en-GB" sz="1600" dirty="0">
                <a:latin typeface="Arial" panose="020B0604020202020204" pitchFamily="34" charset="0"/>
              </a:endParaRPr>
            </a:p>
          </p:txBody>
        </p:sp>
      </p:grpSp>
      <p:grpSp>
        <p:nvGrpSpPr>
          <p:cNvPr id="22" name="Gruppieren 21"/>
          <p:cNvGrpSpPr/>
          <p:nvPr userDrawn="1"/>
        </p:nvGrpSpPr>
        <p:grpSpPr>
          <a:xfrm>
            <a:off x="6208237" y="756745"/>
            <a:ext cx="4964400" cy="2616671"/>
            <a:chOff x="337915" y="764703"/>
            <a:chExt cx="4191000" cy="2616671"/>
          </a:xfrm>
        </p:grpSpPr>
        <p:sp>
          <p:nvSpPr>
            <p:cNvPr id="23" name="Rechteck 22"/>
            <p:cNvSpPr/>
            <p:nvPr userDrawn="1"/>
          </p:nvSpPr>
          <p:spPr>
            <a:xfrm>
              <a:off x="337915" y="764703"/>
              <a:ext cx="4191000" cy="2616671"/>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gn="ctr"/>
              <a:endParaRPr lang="en-GB" sz="1800" dirty="0">
                <a:latin typeface="Arial" panose="020B0604020202020204" pitchFamily="34" charset="0"/>
              </a:endParaRPr>
            </a:p>
          </p:txBody>
        </p:sp>
        <p:sp>
          <p:nvSpPr>
            <p:cNvPr id="24" name="Textfeld 23"/>
            <p:cNvSpPr txBox="1"/>
            <p:nvPr userDrawn="1"/>
          </p:nvSpPr>
          <p:spPr>
            <a:xfrm>
              <a:off x="491969" y="897158"/>
              <a:ext cx="3850614" cy="2461560"/>
            </a:xfrm>
            <a:prstGeom prst="rect">
              <a:avLst/>
            </a:prstGeom>
            <a:noFill/>
          </p:spPr>
          <p:txBody>
            <a:bodyPr wrap="square" lIns="216000" tIns="216000" rIns="216000" bIns="216000" rtlCol="0">
              <a:noAutofit/>
            </a:bodyPr>
            <a:lstStyle/>
            <a:p>
              <a:pPr algn="ctr">
                <a:spcAft>
                  <a:spcPts val="2000"/>
                </a:spcAft>
              </a:pPr>
              <a:r>
                <a:rPr lang="en-GB" sz="1800" noProof="0" dirty="0" smtClean="0">
                  <a:solidFill>
                    <a:schemeClr val="accent1"/>
                  </a:solidFill>
                  <a:latin typeface="Arial" panose="020B0604020202020204" pitchFamily="34" charset="0"/>
                  <a:cs typeface="Arial" panose="020B0604020202020204" pitchFamily="34" charset="0"/>
                </a:rPr>
                <a:t>Our</a:t>
              </a:r>
              <a:r>
                <a:rPr lang="de-CH" sz="1800" noProof="0" dirty="0" smtClean="0">
                  <a:solidFill>
                    <a:schemeClr val="accent1"/>
                  </a:solidFill>
                  <a:latin typeface="Arial" panose="020B0604020202020204" pitchFamily="34" charset="0"/>
                  <a:cs typeface="Arial" panose="020B0604020202020204" pitchFamily="34" charset="0"/>
                </a:rPr>
                <a:t> Clients</a:t>
              </a:r>
            </a:p>
            <a:p>
              <a:pPr marL="0" marR="0" indent="0" algn="l" defTabSz="914400" rtl="0" eaLnBrk="1" fontAlgn="auto" latinLnBrk="0" hangingPunct="1">
                <a:lnSpc>
                  <a:spcPct val="113000"/>
                </a:lnSpc>
                <a:spcBef>
                  <a:spcPts val="0"/>
                </a:spcBef>
                <a:spcAft>
                  <a:spcPts val="800"/>
                </a:spcAft>
                <a:buClrTx/>
                <a:buSzTx/>
                <a:buFontTx/>
                <a:buNone/>
                <a:tabLst/>
                <a:defRPr/>
              </a:pPr>
              <a:r>
                <a:rPr lang="en-US" sz="1200" kern="1200" dirty="0" smtClean="0">
                  <a:solidFill>
                    <a:schemeClr val="accent1"/>
                  </a:solidFill>
                  <a:latin typeface="Arial" panose="020B0604020202020204" pitchFamily="34" charset="0"/>
                  <a:ea typeface="+mn-ea"/>
                  <a:cs typeface="Arial" panose="020B0604020202020204" pitchFamily="34" charset="0"/>
                </a:rPr>
                <a:t>A diverse international and domestic client base including multinational organisations, financial institutions, start-ups, individuals, established players and new players across industries.</a:t>
              </a:r>
            </a:p>
            <a:p>
              <a:endParaRPr lang="en-GB" sz="1000" dirty="0">
                <a:latin typeface="Arial" panose="020B0604020202020204" pitchFamily="34" charset="0"/>
                <a:cs typeface="Arial" panose="020B0604020202020204" pitchFamily="34" charset="0"/>
              </a:endParaRPr>
            </a:p>
          </p:txBody>
        </p:sp>
      </p:grpSp>
      <p:grpSp>
        <p:nvGrpSpPr>
          <p:cNvPr id="25" name="Gruppieren 24"/>
          <p:cNvGrpSpPr/>
          <p:nvPr userDrawn="1"/>
        </p:nvGrpSpPr>
        <p:grpSpPr>
          <a:xfrm>
            <a:off x="1127448" y="3448051"/>
            <a:ext cx="4965078" cy="2616671"/>
            <a:chOff x="337915" y="764703"/>
            <a:chExt cx="4191000" cy="2616671"/>
          </a:xfrm>
        </p:grpSpPr>
        <p:sp>
          <p:nvSpPr>
            <p:cNvPr id="26" name="Rechteck 25"/>
            <p:cNvSpPr/>
            <p:nvPr userDrawn="1"/>
          </p:nvSpPr>
          <p:spPr>
            <a:xfrm>
              <a:off x="337915" y="764703"/>
              <a:ext cx="4191000" cy="2616671"/>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gn="ctr"/>
              <a:endParaRPr lang="en-GB" sz="1800" dirty="0">
                <a:latin typeface="Arial" panose="020B0604020202020204" pitchFamily="34" charset="0"/>
              </a:endParaRPr>
            </a:p>
          </p:txBody>
        </p:sp>
        <p:sp>
          <p:nvSpPr>
            <p:cNvPr id="27" name="Textfeld 26"/>
            <p:cNvSpPr txBox="1"/>
            <p:nvPr userDrawn="1"/>
          </p:nvSpPr>
          <p:spPr>
            <a:xfrm>
              <a:off x="525770" y="892054"/>
              <a:ext cx="3850088" cy="2445886"/>
            </a:xfrm>
            <a:prstGeom prst="rect">
              <a:avLst/>
            </a:prstGeom>
            <a:noFill/>
          </p:spPr>
          <p:txBody>
            <a:bodyPr wrap="square" lIns="216000" tIns="216000" rIns="216000" bIns="216000" rtlCol="0">
              <a:noAutofit/>
            </a:bodyPr>
            <a:lstStyle/>
            <a:p>
              <a:pPr algn="ctr">
                <a:spcAft>
                  <a:spcPts val="2000"/>
                </a:spcAft>
              </a:pPr>
              <a:r>
                <a:rPr lang="en-GB" sz="1800" noProof="0" dirty="0" smtClean="0">
                  <a:solidFill>
                    <a:schemeClr val="accent1"/>
                  </a:solidFill>
                  <a:latin typeface="Arial" panose="020B0604020202020204" pitchFamily="34" charset="0"/>
                </a:rPr>
                <a:t>Our</a:t>
              </a:r>
              <a:r>
                <a:rPr lang="de-CH" sz="1800" noProof="0" dirty="0" smtClean="0">
                  <a:solidFill>
                    <a:schemeClr val="accent1"/>
                  </a:solidFill>
                  <a:latin typeface="Arial" panose="020B0604020202020204" pitchFamily="34" charset="0"/>
                </a:rPr>
                <a:t> Lawyers</a:t>
              </a:r>
              <a:endParaRPr lang="de-CH" sz="1600" noProof="0" dirty="0" smtClean="0">
                <a:solidFill>
                  <a:schemeClr val="accent1"/>
                </a:solidFill>
                <a:latin typeface="Arial" panose="020B0604020202020204" pitchFamily="34" charset="0"/>
              </a:endParaRPr>
            </a:p>
            <a:p>
              <a:pPr marL="0" marR="0" indent="0" algn="l" defTabSz="914400" rtl="0" eaLnBrk="1" fontAlgn="auto" latinLnBrk="0" hangingPunct="1">
                <a:lnSpc>
                  <a:spcPct val="113000"/>
                </a:lnSpc>
                <a:spcBef>
                  <a:spcPts val="0"/>
                </a:spcBef>
                <a:spcAft>
                  <a:spcPts val="800"/>
                </a:spcAft>
                <a:buClrTx/>
                <a:buSzTx/>
                <a:buFontTx/>
                <a:buNone/>
                <a:tabLst/>
                <a:defRPr/>
              </a:pPr>
              <a:r>
                <a:rPr lang="en-US" sz="1200" dirty="0" smtClean="0">
                  <a:solidFill>
                    <a:schemeClr val="accent1"/>
                  </a:solidFill>
                  <a:latin typeface="Arial" panose="020B0604020202020204" pitchFamily="34" charset="0"/>
                </a:rPr>
                <a:t>An international team of more than </a:t>
              </a:r>
              <a:r>
                <a:rPr lang="en-US" sz="1200" b="1" dirty="0" smtClean="0">
                  <a:solidFill>
                    <a:schemeClr val="accent1"/>
                  </a:solidFill>
                  <a:latin typeface="Arial" panose="020B0604020202020204" pitchFamily="34" charset="0"/>
                </a:rPr>
                <a:t>100 lawyers </a:t>
              </a:r>
              <a:r>
                <a:rPr lang="en-US" sz="1200" dirty="0" smtClean="0">
                  <a:solidFill>
                    <a:schemeClr val="accent1"/>
                  </a:solidFill>
                  <a:latin typeface="Arial" panose="020B0604020202020204" pitchFamily="34" charset="0"/>
                </a:rPr>
                <a:t>of whom </a:t>
              </a:r>
              <a:r>
                <a:rPr lang="en-US" sz="1200" b="1" dirty="0" smtClean="0">
                  <a:solidFill>
                    <a:schemeClr val="accent1"/>
                  </a:solidFill>
                  <a:latin typeface="Arial" panose="020B0604020202020204" pitchFamily="34" charset="0"/>
                </a:rPr>
                <a:t>36</a:t>
              </a:r>
              <a:r>
                <a:rPr lang="en-US" sz="1200" b="1" baseline="0" dirty="0" smtClean="0">
                  <a:solidFill>
                    <a:schemeClr val="accent1"/>
                  </a:solidFill>
                  <a:latin typeface="Arial" panose="020B0604020202020204" pitchFamily="34" charset="0"/>
                </a:rPr>
                <a:t> are</a:t>
              </a:r>
              <a:r>
                <a:rPr lang="en-US" sz="1200" b="1" dirty="0" smtClean="0">
                  <a:solidFill>
                    <a:schemeClr val="accent1"/>
                  </a:solidFill>
                  <a:latin typeface="Arial" panose="020B0604020202020204" pitchFamily="34" charset="0"/>
                </a:rPr>
                <a:t> partners</a:t>
              </a:r>
              <a:r>
                <a:rPr lang="en-US" sz="1200" dirty="0" smtClean="0">
                  <a:solidFill>
                    <a:schemeClr val="accent1"/>
                  </a:solidFill>
                  <a:latin typeface="Arial" panose="020B0604020202020204" pitchFamily="34" charset="0"/>
                </a:rPr>
                <a:t>. The NKF Team includes first-class lawyers from China, Germany, Ireland, Italy, the UK and the US as well as Switzerland. Many NKF lawyers have been educated or have qualified in other jurisdictions. Others have been seconded to leading international firms.</a:t>
              </a:r>
              <a:endParaRPr lang="en-US" sz="1000" dirty="0" smtClean="0">
                <a:solidFill>
                  <a:schemeClr val="accent1"/>
                </a:solidFill>
                <a:latin typeface="Arial" panose="020B0604020202020204" pitchFamily="34" charset="0"/>
              </a:endParaRPr>
            </a:p>
            <a:p>
              <a:endParaRPr lang="en-GB" sz="1000" dirty="0">
                <a:latin typeface="Arial" panose="020B0604020202020204" pitchFamily="34" charset="0"/>
              </a:endParaRPr>
            </a:p>
          </p:txBody>
        </p:sp>
      </p:grpSp>
      <p:grpSp>
        <p:nvGrpSpPr>
          <p:cNvPr id="28" name="Gruppieren 27"/>
          <p:cNvGrpSpPr/>
          <p:nvPr userDrawn="1"/>
        </p:nvGrpSpPr>
        <p:grpSpPr>
          <a:xfrm>
            <a:off x="6192011" y="3448051"/>
            <a:ext cx="4964400" cy="2616671"/>
            <a:chOff x="337915" y="764703"/>
            <a:chExt cx="4191000" cy="2616671"/>
          </a:xfrm>
        </p:grpSpPr>
        <p:sp>
          <p:nvSpPr>
            <p:cNvPr id="29" name="Rechteck 28"/>
            <p:cNvSpPr/>
            <p:nvPr userDrawn="1"/>
          </p:nvSpPr>
          <p:spPr>
            <a:xfrm>
              <a:off x="337915" y="764703"/>
              <a:ext cx="4191000" cy="2616671"/>
            </a:xfrm>
            <a:prstGeom prst="rect">
              <a:avLst/>
            </a:prstGeom>
            <a:solidFill>
              <a:srgbClr val="F1F1F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gn="ctr"/>
              <a:endParaRPr lang="en-GB" sz="1800" dirty="0">
                <a:latin typeface="Arial" panose="020B0604020202020204" pitchFamily="34" charset="0"/>
              </a:endParaRPr>
            </a:p>
          </p:txBody>
        </p:sp>
        <p:sp>
          <p:nvSpPr>
            <p:cNvPr id="30" name="Textfeld 29"/>
            <p:cNvSpPr txBox="1"/>
            <p:nvPr userDrawn="1"/>
          </p:nvSpPr>
          <p:spPr>
            <a:xfrm>
              <a:off x="504431" y="891452"/>
              <a:ext cx="3850614" cy="2437927"/>
            </a:xfrm>
            <a:prstGeom prst="rect">
              <a:avLst/>
            </a:prstGeom>
            <a:noFill/>
          </p:spPr>
          <p:txBody>
            <a:bodyPr wrap="square" lIns="216000" tIns="216000" rIns="216000" bIns="216000" rtlCol="0">
              <a:noAutofit/>
            </a:bodyPr>
            <a:lstStyle/>
            <a:p>
              <a:pPr algn="ctr">
                <a:spcAft>
                  <a:spcPts val="2000"/>
                </a:spcAft>
              </a:pPr>
              <a:r>
                <a:rPr lang="de-CH" sz="1800" kern="1200" dirty="0" smtClean="0">
                  <a:solidFill>
                    <a:schemeClr val="accent1"/>
                  </a:solidFill>
                  <a:latin typeface="Arial" panose="020B0604020202020204" pitchFamily="34" charset="0"/>
                  <a:ea typeface="+mn-ea"/>
                  <a:cs typeface="Arial" panose="020B0604020202020204" pitchFamily="34" charset="0"/>
                </a:rPr>
                <a:t>International</a:t>
              </a:r>
              <a:endParaRPr lang="en-GB" sz="3200" kern="1200" dirty="0" smtClean="0">
                <a:solidFill>
                  <a:schemeClr val="accent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13000"/>
                </a:lnSpc>
                <a:spcBef>
                  <a:spcPts val="0"/>
                </a:spcBef>
                <a:spcAft>
                  <a:spcPts val="800"/>
                </a:spcAft>
                <a:buClrTx/>
                <a:buSzTx/>
                <a:buFontTx/>
                <a:buNone/>
                <a:tabLst/>
                <a:defRPr/>
              </a:pPr>
              <a:r>
                <a:rPr lang="en-US" sz="1200" kern="1200" dirty="0" smtClean="0">
                  <a:solidFill>
                    <a:schemeClr val="accent1"/>
                  </a:solidFill>
                  <a:latin typeface="Arial" panose="020B0604020202020204" pitchFamily="34" charset="0"/>
                  <a:ea typeface="+mn-ea"/>
                  <a:cs typeface="Arial" panose="020B0604020202020204" pitchFamily="34" charset="0"/>
                </a:rPr>
                <a:t>Much of our daily work is international. Our merit-based, inclusive global network of law firms gives us the agility to team up with whichever firm in each jurisdiction best suits our client's particular needs in each specific case.</a:t>
              </a:r>
            </a:p>
            <a:p>
              <a:endParaRPr lang="en-GB" sz="1000" dirty="0">
                <a:latin typeface="Arial" panose="020B0604020202020204" pitchFamily="34" charset="0"/>
                <a:cs typeface="Arial" panose="020B0604020202020204" pitchFamily="34" charset="0"/>
              </a:endParaRPr>
            </a:p>
          </p:txBody>
        </p:sp>
      </p:grpSp>
      <p:cxnSp>
        <p:nvCxnSpPr>
          <p:cNvPr id="20"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sp>
        <p:nvSpPr>
          <p:cNvPr id="33" name="Ellipse 32">
            <a:extLst>
              <a:ext uri="{FF2B5EF4-FFF2-40B4-BE49-F238E27FC236}">
                <a16:creationId xmlns:a16="http://schemas.microsoft.com/office/drawing/2014/main" id="{3925D645-DDCE-4901-94A0-4A5D91486AFD}"/>
              </a:ext>
            </a:extLst>
          </p:cNvPr>
          <p:cNvSpPr>
            <a:spLocks noChangeAspect="1"/>
          </p:cNvSpPr>
          <p:nvPr userDrawn="1"/>
        </p:nvSpPr>
        <p:spPr>
          <a:xfrm>
            <a:off x="5466000" y="2720760"/>
            <a:ext cx="1260000" cy="126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pPr>
            <a:endParaRPr lang="de-DE" sz="1200" dirty="0">
              <a:latin typeface="Arial" panose="020B0604020202020204" pitchFamily="34" charset="0"/>
            </a:endParaRPr>
          </a:p>
        </p:txBody>
      </p:sp>
      <p:pic>
        <p:nvPicPr>
          <p:cNvPr id="34" name="Grafik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962" y="3215505"/>
            <a:ext cx="608077" cy="239269"/>
          </a:xfrm>
          <a:prstGeom prst="rect">
            <a:avLst/>
          </a:prstGeom>
        </p:spPr>
      </p:pic>
    </p:spTree>
    <p:extLst>
      <p:ext uri="{BB962C8B-B14F-4D97-AF65-F5344CB8AC3E}">
        <p14:creationId xmlns:p14="http://schemas.microsoft.com/office/powerpoint/2010/main" val="17449610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754" userDrawn="1">
          <p15:clr>
            <a:srgbClr val="FBAE40"/>
          </p15:clr>
        </p15:guide>
        <p15:guide id="2" orient="horz" pos="935" userDrawn="1">
          <p15:clr>
            <a:srgbClr val="FBAE40"/>
          </p15:clr>
        </p15:guide>
        <p15:guide id="3" orient="horz" pos="2478" userDrawn="1">
          <p15:clr>
            <a:srgbClr val="FBAE40"/>
          </p15:clr>
        </p15:guide>
        <p15:guide id="4" orient="horz" pos="3793" userDrawn="1">
          <p15:clr>
            <a:srgbClr val="FBAE40"/>
          </p15:clr>
        </p15:guide>
        <p15:guide id="5" pos="816" userDrawn="1">
          <p15:clr>
            <a:srgbClr val="FBAE40"/>
          </p15:clr>
        </p15:guide>
        <p15:guide id="6" pos="4384" userDrawn="1">
          <p15:clr>
            <a:srgbClr val="FBAE40"/>
          </p15:clr>
        </p15:guide>
        <p15:guide id="7" orient="horz" pos="2160" userDrawn="1">
          <p15:clr>
            <a:srgbClr val="FBAE40"/>
          </p15:clr>
        </p15:guide>
        <p15:guide id="8" pos="3900" userDrawn="1">
          <p15:clr>
            <a:srgbClr val="FBAE40"/>
          </p15:clr>
        </p15:guide>
        <p15:guide id="9"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_Our Values 1/3">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5BBAD49C-1BA8-4286-A820-251127CA06F8}" type="datetime1">
              <a:rPr lang="de-CH" smtClean="0"/>
              <a:t>19.05.2022</a:t>
            </a:fld>
            <a:endParaRPr lang="de-CH" dirty="0"/>
          </a:p>
        </p:txBody>
      </p:sp>
      <p:sp>
        <p:nvSpPr>
          <p:cNvPr id="5" name="Fußzeilenplatzhalter 4"/>
          <p:cNvSpPr>
            <a:spLocks noGrp="1"/>
          </p:cNvSpPr>
          <p:nvPr>
            <p:ph type="ftr" sz="quarter" idx="11"/>
          </p:nvPr>
        </p:nvSpPr>
        <p:spPr/>
        <p:txBody>
          <a:bodyPr/>
          <a:lstStyle>
            <a:lvl1pPr>
              <a:defRPr/>
            </a:lvl1pPr>
          </a:lstStyle>
          <a:p>
            <a:r>
              <a:rPr lang="en-GB" noProof="0" dirty="0" smtClean="0"/>
              <a:t>Footer</a:t>
            </a:r>
            <a:endParaRPr lang="en-GB" noProof="0" dirty="0"/>
          </a:p>
        </p:txBody>
      </p:sp>
      <p:sp>
        <p:nvSpPr>
          <p:cNvPr id="6" name="Foliennummernplatzhalter 5"/>
          <p:cNvSpPr>
            <a:spLocks noGrp="1"/>
          </p:cNvSpPr>
          <p:nvPr>
            <p:ph type="sldNum" sz="quarter" idx="12"/>
          </p:nvPr>
        </p:nvSpPr>
        <p:spPr/>
        <p:txBody>
          <a:bodyPr/>
          <a:lstStyle/>
          <a:p>
            <a:fld id="{442AD375-037F-43D0-B059-5172DA06796A}" type="slidenum">
              <a:rPr lang="de-CH" smtClean="0"/>
              <a:t>‹Nr.›</a:t>
            </a:fld>
            <a:endParaRPr lang="de-CH" dirty="0"/>
          </a:p>
        </p:txBody>
      </p:sp>
      <p:sp>
        <p:nvSpPr>
          <p:cNvPr id="3" name="Textfeld 2"/>
          <p:cNvSpPr txBox="1"/>
          <p:nvPr userDrawn="1"/>
        </p:nvSpPr>
        <p:spPr>
          <a:xfrm>
            <a:off x="952501" y="692697"/>
            <a:ext cx="10293351" cy="276999"/>
          </a:xfrm>
          <a:prstGeom prst="rect">
            <a:avLst/>
          </a:prstGeom>
          <a:noFill/>
        </p:spPr>
        <p:txBody>
          <a:bodyPr wrap="square" lIns="0" tIns="0" rIns="0" bIns="0" rtlCol="0">
            <a:spAutoFit/>
          </a:bodyPr>
          <a:lstStyle/>
          <a:p>
            <a:endParaRPr lang="en-GB" sz="1800" dirty="0">
              <a:latin typeface="Arial" panose="020B0604020202020204" pitchFamily="34" charset="0"/>
            </a:endParaRPr>
          </a:p>
        </p:txBody>
      </p:sp>
      <p:sp>
        <p:nvSpPr>
          <p:cNvPr id="7" name="Textfeld 6"/>
          <p:cNvSpPr txBox="1"/>
          <p:nvPr userDrawn="1"/>
        </p:nvSpPr>
        <p:spPr>
          <a:xfrm>
            <a:off x="943200" y="293688"/>
            <a:ext cx="10293351" cy="190800"/>
          </a:xfrm>
          <a:prstGeom prst="rect">
            <a:avLst/>
          </a:prstGeom>
          <a:noFill/>
        </p:spPr>
        <p:txBody>
          <a:bodyPr wrap="square" lIns="0" tIns="0" rIns="0" bIns="0" rtlCol="0">
            <a:spAutoFit/>
          </a:bodyPr>
          <a:lstStyle/>
          <a:p>
            <a:pPr algn="l"/>
            <a:r>
              <a:rPr lang="en-GB" sz="1200" cap="all" baseline="0" noProof="0" dirty="0" smtClean="0">
                <a:solidFill>
                  <a:schemeClr val="tx2"/>
                </a:solidFill>
                <a:latin typeface="Arial" panose="020B0604020202020204" pitchFamily="34" charset="0"/>
              </a:rPr>
              <a:t>Our</a:t>
            </a:r>
            <a:r>
              <a:rPr lang="de-CH" sz="1200" cap="all" baseline="0" noProof="0" dirty="0" smtClean="0">
                <a:solidFill>
                  <a:schemeClr val="tx2"/>
                </a:solidFill>
                <a:latin typeface="Arial" panose="020B0604020202020204" pitchFamily="34" charset="0"/>
              </a:rPr>
              <a:t> </a:t>
            </a:r>
            <a:r>
              <a:rPr lang="en-GB" sz="1200" cap="all" baseline="0" noProof="0" dirty="0" smtClean="0">
                <a:solidFill>
                  <a:schemeClr val="tx2"/>
                </a:solidFill>
                <a:latin typeface="Arial" panose="020B0604020202020204" pitchFamily="34" charset="0"/>
              </a:rPr>
              <a:t>Values</a:t>
            </a:r>
          </a:p>
        </p:txBody>
      </p:sp>
      <p:sp>
        <p:nvSpPr>
          <p:cNvPr id="9" name="Textfeld 8"/>
          <p:cNvSpPr txBox="1"/>
          <p:nvPr userDrawn="1"/>
        </p:nvSpPr>
        <p:spPr>
          <a:xfrm>
            <a:off x="943200" y="583201"/>
            <a:ext cx="10293351" cy="492443"/>
          </a:xfrm>
          <a:prstGeom prst="rect">
            <a:avLst/>
          </a:prstGeom>
          <a:noFill/>
        </p:spPr>
        <p:txBody>
          <a:bodyPr wrap="square" lIns="0" tIns="0" rIns="0" bIns="0" rtlCol="0">
            <a:spAutoFit/>
          </a:bodyPr>
          <a:lstStyle/>
          <a:p>
            <a:pPr algn="l"/>
            <a:r>
              <a:rPr lang="en-GB" sz="3200" dirty="0" smtClean="0">
                <a:solidFill>
                  <a:schemeClr val="accent1"/>
                </a:solidFill>
                <a:latin typeface="Arial" panose="020B0604020202020204" pitchFamily="34" charset="0"/>
              </a:rPr>
              <a:t>The distinctive difference</a:t>
            </a:r>
          </a:p>
        </p:txBody>
      </p:sp>
      <p:cxnSp>
        <p:nvCxnSpPr>
          <p:cNvPr id="26" name="Gerader Verbinder 5">
            <a:extLst>
              <a:ext uri="{FF2B5EF4-FFF2-40B4-BE49-F238E27FC236}">
                <a16:creationId xmlns:a16="http://schemas.microsoft.com/office/drawing/2014/main" id="{D839CE4A-7785-D447-8F11-2B734AE89702}"/>
              </a:ext>
            </a:extLst>
          </p:cNvPr>
          <p:cNvCxnSpPr/>
          <p:nvPr userDrawn="1"/>
        </p:nvCxnSpPr>
        <p:spPr>
          <a:xfrm>
            <a:off x="527382" y="548680"/>
            <a:ext cx="11137569" cy="0"/>
          </a:xfrm>
          <a:prstGeom prst="line">
            <a:avLst/>
          </a:prstGeom>
          <a:ln>
            <a:gradFill>
              <a:gsLst>
                <a:gs pos="47000">
                  <a:srgbClr val="93365A"/>
                </a:gs>
                <a:gs pos="0">
                  <a:schemeClr val="tx2"/>
                </a:gs>
                <a:gs pos="100000">
                  <a:schemeClr val="accent1"/>
                </a:gs>
              </a:gsLst>
              <a:lin ang="0" scaled="0"/>
            </a:gradFill>
          </a:ln>
        </p:spPr>
        <p:style>
          <a:lnRef idx="1">
            <a:schemeClr val="accent1"/>
          </a:lnRef>
          <a:fillRef idx="0">
            <a:schemeClr val="accent1"/>
          </a:fillRef>
          <a:effectRef idx="0">
            <a:schemeClr val="accent1"/>
          </a:effectRef>
          <a:fontRef idx="minor">
            <a:schemeClr val="tx1"/>
          </a:fontRef>
        </p:style>
      </p:cxnSp>
      <p:grpSp>
        <p:nvGrpSpPr>
          <p:cNvPr id="27" name="Gruppieren 26">
            <a:extLst>
              <a:ext uri="{FF2B5EF4-FFF2-40B4-BE49-F238E27FC236}">
                <a16:creationId xmlns:a16="http://schemas.microsoft.com/office/drawing/2014/main" id="{10D131FE-186F-4BD0-8F01-70E60891A3F6}"/>
              </a:ext>
            </a:extLst>
          </p:cNvPr>
          <p:cNvGrpSpPr/>
          <p:nvPr userDrawn="1"/>
        </p:nvGrpSpPr>
        <p:grpSpPr>
          <a:xfrm>
            <a:off x="3728244" y="1424108"/>
            <a:ext cx="4735513" cy="4735513"/>
            <a:chOff x="2209800" y="1424108"/>
            <a:chExt cx="4735513" cy="4735513"/>
          </a:xfrm>
        </p:grpSpPr>
        <p:grpSp>
          <p:nvGrpSpPr>
            <p:cNvPr id="28" name="Gruppieren 27">
              <a:extLst>
                <a:ext uri="{FF2B5EF4-FFF2-40B4-BE49-F238E27FC236}">
                  <a16:creationId xmlns:a16="http://schemas.microsoft.com/office/drawing/2014/main" id="{AE85DDAF-4BBC-44F1-99BF-E91F319A5AFE}"/>
                </a:ext>
              </a:extLst>
            </p:cNvPr>
            <p:cNvGrpSpPr/>
            <p:nvPr/>
          </p:nvGrpSpPr>
          <p:grpSpPr>
            <a:xfrm>
              <a:off x="2209800" y="1424108"/>
              <a:ext cx="4735513" cy="4735513"/>
              <a:chOff x="2209800" y="1424108"/>
              <a:chExt cx="4735513" cy="4735513"/>
            </a:xfrm>
          </p:grpSpPr>
          <p:sp>
            <p:nvSpPr>
              <p:cNvPr id="36" name="Freeform 5">
                <a:extLst>
                  <a:ext uri="{FF2B5EF4-FFF2-40B4-BE49-F238E27FC236}">
                    <a16:creationId xmlns:a16="http://schemas.microsoft.com/office/drawing/2014/main" id="{50DF121B-56FA-4D74-BCFF-B7066C590EA6}"/>
                  </a:ext>
                </a:extLst>
              </p:cNvPr>
              <p:cNvSpPr>
                <a:spLocks/>
              </p:cNvSpPr>
              <p:nvPr/>
            </p:nvSpPr>
            <p:spPr bwMode="auto">
              <a:xfrm>
                <a:off x="4595813" y="1544758"/>
                <a:ext cx="1919288" cy="1939925"/>
              </a:xfrm>
              <a:custGeom>
                <a:avLst/>
                <a:gdLst>
                  <a:gd name="T0" fmla="*/ 499 w 2012"/>
                  <a:gd name="T1" fmla="*/ 2034 h 2034"/>
                  <a:gd name="T2" fmla="*/ 499 w 2012"/>
                  <a:gd name="T3" fmla="*/ 2034 h 2034"/>
                  <a:gd name="T4" fmla="*/ 2012 w 2012"/>
                  <a:gd name="T5" fmla="*/ 1162 h 2034"/>
                  <a:gd name="T6" fmla="*/ 0 w 2012"/>
                  <a:gd name="T7" fmla="*/ 0 h 2034"/>
                  <a:gd name="T8" fmla="*/ 0 w 2012"/>
                  <a:gd name="T9" fmla="*/ 1745 h 2034"/>
                  <a:gd name="T10" fmla="*/ 499 w 2012"/>
                  <a:gd name="T11" fmla="*/ 2034 h 2034"/>
                </a:gdLst>
                <a:ahLst/>
                <a:cxnLst>
                  <a:cxn ang="0">
                    <a:pos x="T0" y="T1"/>
                  </a:cxn>
                  <a:cxn ang="0">
                    <a:pos x="T2" y="T3"/>
                  </a:cxn>
                  <a:cxn ang="0">
                    <a:pos x="T4" y="T5"/>
                  </a:cxn>
                  <a:cxn ang="0">
                    <a:pos x="T6" y="T7"/>
                  </a:cxn>
                  <a:cxn ang="0">
                    <a:pos x="T8" y="T9"/>
                  </a:cxn>
                  <a:cxn ang="0">
                    <a:pos x="T10" y="T11"/>
                  </a:cxn>
                </a:cxnLst>
                <a:rect l="0" t="0" r="r" b="b"/>
                <a:pathLst>
                  <a:path w="2012" h="2034">
                    <a:moveTo>
                      <a:pt x="499" y="2034"/>
                    </a:moveTo>
                    <a:lnTo>
                      <a:pt x="499" y="2034"/>
                    </a:lnTo>
                    <a:lnTo>
                      <a:pt x="2012" y="1162"/>
                    </a:lnTo>
                    <a:cubicBezTo>
                      <a:pt x="1581" y="427"/>
                      <a:pt x="852" y="6"/>
                      <a:pt x="0" y="0"/>
                    </a:cubicBezTo>
                    <a:lnTo>
                      <a:pt x="0" y="1745"/>
                    </a:lnTo>
                    <a:cubicBezTo>
                      <a:pt x="210" y="1751"/>
                      <a:pt x="389" y="1855"/>
                      <a:pt x="499" y="20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7" name="Freeform 6">
                <a:extLst>
                  <a:ext uri="{FF2B5EF4-FFF2-40B4-BE49-F238E27FC236}">
                    <a16:creationId xmlns:a16="http://schemas.microsoft.com/office/drawing/2014/main" id="{7C939A3E-8155-4271-88FB-3155F6E341AF}"/>
                  </a:ext>
                </a:extLst>
              </p:cNvPr>
              <p:cNvSpPr>
                <a:spLocks noEditPoints="1"/>
              </p:cNvSpPr>
              <p:nvPr/>
            </p:nvSpPr>
            <p:spPr bwMode="auto">
              <a:xfrm>
                <a:off x="2209800" y="1424108"/>
                <a:ext cx="4735513" cy="4735513"/>
              </a:xfrm>
              <a:custGeom>
                <a:avLst/>
                <a:gdLst>
                  <a:gd name="T0" fmla="*/ 2481 w 4963"/>
                  <a:gd name="T1" fmla="*/ 4963 h 4963"/>
                  <a:gd name="T2" fmla="*/ 2481 w 4963"/>
                  <a:gd name="T3" fmla="*/ 4963 h 4963"/>
                  <a:gd name="T4" fmla="*/ 1515 w 4963"/>
                  <a:gd name="T5" fmla="*/ 4767 h 4963"/>
                  <a:gd name="T6" fmla="*/ 726 w 4963"/>
                  <a:gd name="T7" fmla="*/ 4236 h 4963"/>
                  <a:gd name="T8" fmla="*/ 195 w 4963"/>
                  <a:gd name="T9" fmla="*/ 3447 h 4963"/>
                  <a:gd name="T10" fmla="*/ 0 w 4963"/>
                  <a:gd name="T11" fmla="*/ 2481 h 4963"/>
                  <a:gd name="T12" fmla="*/ 195 w 4963"/>
                  <a:gd name="T13" fmla="*/ 1514 h 4963"/>
                  <a:gd name="T14" fmla="*/ 726 w 4963"/>
                  <a:gd name="T15" fmla="*/ 725 h 4963"/>
                  <a:gd name="T16" fmla="*/ 1515 w 4963"/>
                  <a:gd name="T17" fmla="*/ 194 h 4963"/>
                  <a:gd name="T18" fmla="*/ 2481 w 4963"/>
                  <a:gd name="T19" fmla="*/ 0 h 4963"/>
                  <a:gd name="T20" fmla="*/ 3448 w 4963"/>
                  <a:gd name="T21" fmla="*/ 194 h 4963"/>
                  <a:gd name="T22" fmla="*/ 4237 w 4963"/>
                  <a:gd name="T23" fmla="*/ 725 h 4963"/>
                  <a:gd name="T24" fmla="*/ 4768 w 4963"/>
                  <a:gd name="T25" fmla="*/ 1514 h 4963"/>
                  <a:gd name="T26" fmla="*/ 4963 w 4963"/>
                  <a:gd name="T27" fmla="*/ 2481 h 4963"/>
                  <a:gd name="T28" fmla="*/ 4768 w 4963"/>
                  <a:gd name="T29" fmla="*/ 3447 h 4963"/>
                  <a:gd name="T30" fmla="*/ 4237 w 4963"/>
                  <a:gd name="T31" fmla="*/ 4236 h 4963"/>
                  <a:gd name="T32" fmla="*/ 3448 w 4963"/>
                  <a:gd name="T33" fmla="*/ 4767 h 4963"/>
                  <a:gd name="T34" fmla="*/ 2481 w 4963"/>
                  <a:gd name="T35" fmla="*/ 4963 h 4963"/>
                  <a:gd name="T36" fmla="*/ 2481 w 4963"/>
                  <a:gd name="T37" fmla="*/ 3 h 4963"/>
                  <a:gd name="T38" fmla="*/ 2481 w 4963"/>
                  <a:gd name="T39" fmla="*/ 3 h 4963"/>
                  <a:gd name="T40" fmla="*/ 1517 w 4963"/>
                  <a:gd name="T41" fmla="*/ 197 h 4963"/>
                  <a:gd name="T42" fmla="*/ 729 w 4963"/>
                  <a:gd name="T43" fmla="*/ 728 h 4963"/>
                  <a:gd name="T44" fmla="*/ 198 w 4963"/>
                  <a:gd name="T45" fmla="*/ 1516 h 4963"/>
                  <a:gd name="T46" fmla="*/ 3 w 4963"/>
                  <a:gd name="T47" fmla="*/ 2481 h 4963"/>
                  <a:gd name="T48" fmla="*/ 198 w 4963"/>
                  <a:gd name="T49" fmla="*/ 3445 h 4963"/>
                  <a:gd name="T50" fmla="*/ 729 w 4963"/>
                  <a:gd name="T51" fmla="*/ 4233 h 4963"/>
                  <a:gd name="T52" fmla="*/ 1517 w 4963"/>
                  <a:gd name="T53" fmla="*/ 4764 h 4963"/>
                  <a:gd name="T54" fmla="*/ 2481 w 4963"/>
                  <a:gd name="T55" fmla="*/ 4958 h 4963"/>
                  <a:gd name="T56" fmla="*/ 3446 w 4963"/>
                  <a:gd name="T57" fmla="*/ 4764 h 4963"/>
                  <a:gd name="T58" fmla="*/ 4234 w 4963"/>
                  <a:gd name="T59" fmla="*/ 4233 h 4963"/>
                  <a:gd name="T60" fmla="*/ 4765 w 4963"/>
                  <a:gd name="T61" fmla="*/ 3445 h 4963"/>
                  <a:gd name="T62" fmla="*/ 4959 w 4963"/>
                  <a:gd name="T63" fmla="*/ 2481 h 4963"/>
                  <a:gd name="T64" fmla="*/ 4765 w 4963"/>
                  <a:gd name="T65" fmla="*/ 1516 h 4963"/>
                  <a:gd name="T66" fmla="*/ 4234 w 4963"/>
                  <a:gd name="T67" fmla="*/ 728 h 4963"/>
                  <a:gd name="T68" fmla="*/ 3446 w 4963"/>
                  <a:gd name="T69" fmla="*/ 197 h 4963"/>
                  <a:gd name="T70" fmla="*/ 2481 w 4963"/>
                  <a:gd name="T71" fmla="*/ 3 h 4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63" h="4963">
                    <a:moveTo>
                      <a:pt x="2481" y="4963"/>
                    </a:moveTo>
                    <a:lnTo>
                      <a:pt x="2481" y="4963"/>
                    </a:lnTo>
                    <a:cubicBezTo>
                      <a:pt x="2146" y="4963"/>
                      <a:pt x="1821" y="4897"/>
                      <a:pt x="1515" y="4767"/>
                    </a:cubicBezTo>
                    <a:cubicBezTo>
                      <a:pt x="1220" y="4642"/>
                      <a:pt x="954" y="4463"/>
                      <a:pt x="726" y="4236"/>
                    </a:cubicBezTo>
                    <a:cubicBezTo>
                      <a:pt x="499" y="4008"/>
                      <a:pt x="320" y="3742"/>
                      <a:pt x="195" y="3447"/>
                    </a:cubicBezTo>
                    <a:cubicBezTo>
                      <a:pt x="65" y="3141"/>
                      <a:pt x="0" y="2816"/>
                      <a:pt x="0" y="2481"/>
                    </a:cubicBezTo>
                    <a:cubicBezTo>
                      <a:pt x="0" y="2145"/>
                      <a:pt x="65" y="1820"/>
                      <a:pt x="195" y="1514"/>
                    </a:cubicBezTo>
                    <a:cubicBezTo>
                      <a:pt x="320" y="1219"/>
                      <a:pt x="499" y="953"/>
                      <a:pt x="726" y="725"/>
                    </a:cubicBezTo>
                    <a:cubicBezTo>
                      <a:pt x="954" y="498"/>
                      <a:pt x="1220" y="319"/>
                      <a:pt x="1515" y="194"/>
                    </a:cubicBezTo>
                    <a:cubicBezTo>
                      <a:pt x="1821" y="64"/>
                      <a:pt x="2146" y="0"/>
                      <a:pt x="2481" y="0"/>
                    </a:cubicBezTo>
                    <a:cubicBezTo>
                      <a:pt x="2817" y="0"/>
                      <a:pt x="3142" y="64"/>
                      <a:pt x="3448" y="194"/>
                    </a:cubicBezTo>
                    <a:cubicBezTo>
                      <a:pt x="3743" y="319"/>
                      <a:pt x="4009" y="498"/>
                      <a:pt x="4237" y="725"/>
                    </a:cubicBezTo>
                    <a:cubicBezTo>
                      <a:pt x="4464" y="953"/>
                      <a:pt x="4643" y="1219"/>
                      <a:pt x="4768" y="1514"/>
                    </a:cubicBezTo>
                    <a:cubicBezTo>
                      <a:pt x="4898" y="1820"/>
                      <a:pt x="4963" y="2145"/>
                      <a:pt x="4963" y="2481"/>
                    </a:cubicBezTo>
                    <a:cubicBezTo>
                      <a:pt x="4963" y="2816"/>
                      <a:pt x="4898" y="3141"/>
                      <a:pt x="4768" y="3447"/>
                    </a:cubicBezTo>
                    <a:cubicBezTo>
                      <a:pt x="4643" y="3742"/>
                      <a:pt x="4464" y="4008"/>
                      <a:pt x="4237" y="4236"/>
                    </a:cubicBezTo>
                    <a:cubicBezTo>
                      <a:pt x="4009" y="4463"/>
                      <a:pt x="3743" y="4642"/>
                      <a:pt x="3448" y="4767"/>
                    </a:cubicBezTo>
                    <a:cubicBezTo>
                      <a:pt x="3142" y="4897"/>
                      <a:pt x="2817" y="4963"/>
                      <a:pt x="2481" y="4963"/>
                    </a:cubicBezTo>
                    <a:close/>
                    <a:moveTo>
                      <a:pt x="2481" y="3"/>
                    </a:moveTo>
                    <a:lnTo>
                      <a:pt x="2481" y="3"/>
                    </a:lnTo>
                    <a:cubicBezTo>
                      <a:pt x="2147" y="3"/>
                      <a:pt x="1822" y="68"/>
                      <a:pt x="1517" y="197"/>
                    </a:cubicBezTo>
                    <a:cubicBezTo>
                      <a:pt x="1222" y="322"/>
                      <a:pt x="957" y="501"/>
                      <a:pt x="729" y="728"/>
                    </a:cubicBezTo>
                    <a:cubicBezTo>
                      <a:pt x="502" y="956"/>
                      <a:pt x="323" y="1221"/>
                      <a:pt x="198" y="1516"/>
                    </a:cubicBezTo>
                    <a:cubicBezTo>
                      <a:pt x="69" y="1821"/>
                      <a:pt x="3" y="2146"/>
                      <a:pt x="3" y="2481"/>
                    </a:cubicBezTo>
                    <a:cubicBezTo>
                      <a:pt x="3" y="2815"/>
                      <a:pt x="69" y="3140"/>
                      <a:pt x="198" y="3445"/>
                    </a:cubicBezTo>
                    <a:cubicBezTo>
                      <a:pt x="323" y="3740"/>
                      <a:pt x="502" y="4005"/>
                      <a:pt x="729" y="4233"/>
                    </a:cubicBezTo>
                    <a:cubicBezTo>
                      <a:pt x="957" y="4460"/>
                      <a:pt x="1222" y="4639"/>
                      <a:pt x="1517" y="4764"/>
                    </a:cubicBezTo>
                    <a:cubicBezTo>
                      <a:pt x="1822" y="4893"/>
                      <a:pt x="2147" y="4958"/>
                      <a:pt x="2481" y="4958"/>
                    </a:cubicBezTo>
                    <a:cubicBezTo>
                      <a:pt x="2816" y="4958"/>
                      <a:pt x="3141" y="4893"/>
                      <a:pt x="3446" y="4764"/>
                    </a:cubicBezTo>
                    <a:cubicBezTo>
                      <a:pt x="3741" y="4639"/>
                      <a:pt x="4006" y="4460"/>
                      <a:pt x="4234" y="4233"/>
                    </a:cubicBezTo>
                    <a:cubicBezTo>
                      <a:pt x="4461" y="4005"/>
                      <a:pt x="4640" y="3740"/>
                      <a:pt x="4765" y="3445"/>
                    </a:cubicBezTo>
                    <a:cubicBezTo>
                      <a:pt x="4894" y="3140"/>
                      <a:pt x="4959" y="2815"/>
                      <a:pt x="4959" y="2481"/>
                    </a:cubicBezTo>
                    <a:cubicBezTo>
                      <a:pt x="4959" y="2146"/>
                      <a:pt x="4894" y="1821"/>
                      <a:pt x="4765" y="1516"/>
                    </a:cubicBezTo>
                    <a:cubicBezTo>
                      <a:pt x="4640" y="1221"/>
                      <a:pt x="4461" y="956"/>
                      <a:pt x="4234" y="728"/>
                    </a:cubicBezTo>
                    <a:cubicBezTo>
                      <a:pt x="4006" y="501"/>
                      <a:pt x="3741" y="322"/>
                      <a:pt x="3446" y="197"/>
                    </a:cubicBezTo>
                    <a:cubicBezTo>
                      <a:pt x="3141" y="68"/>
                      <a:pt x="2816" y="3"/>
                      <a:pt x="2481" y="3"/>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8" name="Freeform 7">
                <a:extLst>
                  <a:ext uri="{FF2B5EF4-FFF2-40B4-BE49-F238E27FC236}">
                    <a16:creationId xmlns:a16="http://schemas.microsoft.com/office/drawing/2014/main" id="{AD9DBD6C-54EB-4E7F-AF47-04103797B602}"/>
                  </a:ext>
                </a:extLst>
              </p:cNvPr>
              <p:cNvSpPr>
                <a:spLocks/>
              </p:cNvSpPr>
              <p:nvPr/>
            </p:nvSpPr>
            <p:spPr bwMode="auto">
              <a:xfrm>
                <a:off x="2638425" y="1544758"/>
                <a:ext cx="1919288" cy="1939925"/>
              </a:xfrm>
              <a:custGeom>
                <a:avLst/>
                <a:gdLst>
                  <a:gd name="T0" fmla="*/ 2011 w 2011"/>
                  <a:gd name="T1" fmla="*/ 1745 h 2034"/>
                  <a:gd name="T2" fmla="*/ 2011 w 2011"/>
                  <a:gd name="T3" fmla="*/ 1745 h 2034"/>
                  <a:gd name="T4" fmla="*/ 2011 w 2011"/>
                  <a:gd name="T5" fmla="*/ 0 h 2034"/>
                  <a:gd name="T6" fmla="*/ 0 w 2011"/>
                  <a:gd name="T7" fmla="*/ 1162 h 2034"/>
                  <a:gd name="T8" fmla="*/ 1513 w 2011"/>
                  <a:gd name="T9" fmla="*/ 2034 h 2034"/>
                  <a:gd name="T10" fmla="*/ 2011 w 2011"/>
                  <a:gd name="T11" fmla="*/ 1745 h 2034"/>
                </a:gdLst>
                <a:ahLst/>
                <a:cxnLst>
                  <a:cxn ang="0">
                    <a:pos x="T0" y="T1"/>
                  </a:cxn>
                  <a:cxn ang="0">
                    <a:pos x="T2" y="T3"/>
                  </a:cxn>
                  <a:cxn ang="0">
                    <a:pos x="T4" y="T5"/>
                  </a:cxn>
                  <a:cxn ang="0">
                    <a:pos x="T6" y="T7"/>
                  </a:cxn>
                  <a:cxn ang="0">
                    <a:pos x="T8" y="T9"/>
                  </a:cxn>
                  <a:cxn ang="0">
                    <a:pos x="T10" y="T11"/>
                  </a:cxn>
                </a:cxnLst>
                <a:rect l="0" t="0" r="r" b="b"/>
                <a:pathLst>
                  <a:path w="2011" h="2034">
                    <a:moveTo>
                      <a:pt x="2011" y="1745"/>
                    </a:moveTo>
                    <a:lnTo>
                      <a:pt x="2011" y="1745"/>
                    </a:lnTo>
                    <a:lnTo>
                      <a:pt x="2011" y="0"/>
                    </a:lnTo>
                    <a:cubicBezTo>
                      <a:pt x="1159" y="6"/>
                      <a:pt x="431" y="427"/>
                      <a:pt x="0" y="1162"/>
                    </a:cubicBezTo>
                    <a:lnTo>
                      <a:pt x="1513" y="2034"/>
                    </a:lnTo>
                    <a:cubicBezTo>
                      <a:pt x="1623" y="1855"/>
                      <a:pt x="1802" y="1751"/>
                      <a:pt x="2011" y="174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39" name="Freeform 8">
                <a:extLst>
                  <a:ext uri="{FF2B5EF4-FFF2-40B4-BE49-F238E27FC236}">
                    <a16:creationId xmlns:a16="http://schemas.microsoft.com/office/drawing/2014/main" id="{1B07A3B9-E60A-4925-8668-C5AAF8A06250}"/>
                  </a:ext>
                </a:extLst>
              </p:cNvPr>
              <p:cNvSpPr>
                <a:spLocks/>
              </p:cNvSpPr>
              <p:nvPr/>
            </p:nvSpPr>
            <p:spPr bwMode="auto">
              <a:xfrm>
                <a:off x="2220913" y="2686170"/>
                <a:ext cx="1843088" cy="2209800"/>
              </a:xfrm>
              <a:custGeom>
                <a:avLst/>
                <a:gdLst>
                  <a:gd name="T0" fmla="*/ 1931 w 1931"/>
                  <a:gd name="T1" fmla="*/ 871 h 2317"/>
                  <a:gd name="T2" fmla="*/ 1931 w 1931"/>
                  <a:gd name="T3" fmla="*/ 871 h 2317"/>
                  <a:gd name="T4" fmla="*/ 418 w 1931"/>
                  <a:gd name="T5" fmla="*/ 0 h 2317"/>
                  <a:gd name="T6" fmla="*/ 418 w 1931"/>
                  <a:gd name="T7" fmla="*/ 2317 h 2317"/>
                  <a:gd name="T8" fmla="*/ 1931 w 1931"/>
                  <a:gd name="T9" fmla="*/ 1446 h 2317"/>
                  <a:gd name="T10" fmla="*/ 1931 w 1931"/>
                  <a:gd name="T11" fmla="*/ 871 h 2317"/>
                </a:gdLst>
                <a:ahLst/>
                <a:cxnLst>
                  <a:cxn ang="0">
                    <a:pos x="T0" y="T1"/>
                  </a:cxn>
                  <a:cxn ang="0">
                    <a:pos x="T2" y="T3"/>
                  </a:cxn>
                  <a:cxn ang="0">
                    <a:pos x="T4" y="T5"/>
                  </a:cxn>
                  <a:cxn ang="0">
                    <a:pos x="T6" y="T7"/>
                  </a:cxn>
                  <a:cxn ang="0">
                    <a:pos x="T8" y="T9"/>
                  </a:cxn>
                  <a:cxn ang="0">
                    <a:pos x="T10" y="T11"/>
                  </a:cxn>
                </a:cxnLst>
                <a:rect l="0" t="0" r="r" b="b"/>
                <a:pathLst>
                  <a:path w="1931" h="2317">
                    <a:moveTo>
                      <a:pt x="1931" y="871"/>
                    </a:moveTo>
                    <a:lnTo>
                      <a:pt x="1931" y="871"/>
                    </a:lnTo>
                    <a:lnTo>
                      <a:pt x="418" y="0"/>
                    </a:lnTo>
                    <a:cubicBezTo>
                      <a:pt x="0" y="739"/>
                      <a:pt x="0" y="1578"/>
                      <a:pt x="418" y="2317"/>
                    </a:cubicBezTo>
                    <a:lnTo>
                      <a:pt x="1931" y="1446"/>
                    </a:lnTo>
                    <a:cubicBezTo>
                      <a:pt x="1832" y="1262"/>
                      <a:pt x="1832" y="1055"/>
                      <a:pt x="1931" y="87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40" name="Freeform 9">
                <a:extLst>
                  <a:ext uri="{FF2B5EF4-FFF2-40B4-BE49-F238E27FC236}">
                    <a16:creationId xmlns:a16="http://schemas.microsoft.com/office/drawing/2014/main" id="{2292726B-04A3-4F57-BFE7-E74D1F0AAE19}"/>
                  </a:ext>
                </a:extLst>
              </p:cNvPr>
              <p:cNvSpPr>
                <a:spLocks/>
              </p:cNvSpPr>
              <p:nvPr/>
            </p:nvSpPr>
            <p:spPr bwMode="auto">
              <a:xfrm>
                <a:off x="2638425" y="4097458"/>
                <a:ext cx="1919288" cy="1941513"/>
              </a:xfrm>
              <a:custGeom>
                <a:avLst/>
                <a:gdLst>
                  <a:gd name="T0" fmla="*/ 1513 w 2011"/>
                  <a:gd name="T1" fmla="*/ 0 h 2034"/>
                  <a:gd name="T2" fmla="*/ 1513 w 2011"/>
                  <a:gd name="T3" fmla="*/ 0 h 2034"/>
                  <a:gd name="T4" fmla="*/ 0 w 2011"/>
                  <a:gd name="T5" fmla="*/ 872 h 2034"/>
                  <a:gd name="T6" fmla="*/ 2011 w 2011"/>
                  <a:gd name="T7" fmla="*/ 2034 h 2034"/>
                  <a:gd name="T8" fmla="*/ 2011 w 2011"/>
                  <a:gd name="T9" fmla="*/ 289 h 2034"/>
                  <a:gd name="T10" fmla="*/ 1513 w 2011"/>
                  <a:gd name="T11" fmla="*/ 0 h 2034"/>
                </a:gdLst>
                <a:ahLst/>
                <a:cxnLst>
                  <a:cxn ang="0">
                    <a:pos x="T0" y="T1"/>
                  </a:cxn>
                  <a:cxn ang="0">
                    <a:pos x="T2" y="T3"/>
                  </a:cxn>
                  <a:cxn ang="0">
                    <a:pos x="T4" y="T5"/>
                  </a:cxn>
                  <a:cxn ang="0">
                    <a:pos x="T6" y="T7"/>
                  </a:cxn>
                  <a:cxn ang="0">
                    <a:pos x="T8" y="T9"/>
                  </a:cxn>
                  <a:cxn ang="0">
                    <a:pos x="T10" y="T11"/>
                  </a:cxn>
                </a:cxnLst>
                <a:rect l="0" t="0" r="r" b="b"/>
                <a:pathLst>
                  <a:path w="2011" h="2034">
                    <a:moveTo>
                      <a:pt x="1513" y="0"/>
                    </a:moveTo>
                    <a:lnTo>
                      <a:pt x="1513" y="0"/>
                    </a:lnTo>
                    <a:lnTo>
                      <a:pt x="0" y="872"/>
                    </a:lnTo>
                    <a:cubicBezTo>
                      <a:pt x="431" y="1607"/>
                      <a:pt x="1159" y="2028"/>
                      <a:pt x="2011" y="2034"/>
                    </a:cubicBezTo>
                    <a:lnTo>
                      <a:pt x="2011" y="289"/>
                    </a:lnTo>
                    <a:cubicBezTo>
                      <a:pt x="1802" y="283"/>
                      <a:pt x="1623" y="179"/>
                      <a:pt x="151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41" name="Freeform 10">
                <a:extLst>
                  <a:ext uri="{FF2B5EF4-FFF2-40B4-BE49-F238E27FC236}">
                    <a16:creationId xmlns:a16="http://schemas.microsoft.com/office/drawing/2014/main" id="{A6579B36-A910-4671-8649-BD1895060F21}"/>
                  </a:ext>
                </a:extLst>
              </p:cNvPr>
              <p:cNvSpPr>
                <a:spLocks/>
              </p:cNvSpPr>
              <p:nvPr/>
            </p:nvSpPr>
            <p:spPr bwMode="auto">
              <a:xfrm>
                <a:off x="4595813" y="4097458"/>
                <a:ext cx="1919288" cy="1941513"/>
              </a:xfrm>
              <a:custGeom>
                <a:avLst/>
                <a:gdLst>
                  <a:gd name="T0" fmla="*/ 499 w 2012"/>
                  <a:gd name="T1" fmla="*/ 0 h 2034"/>
                  <a:gd name="T2" fmla="*/ 499 w 2012"/>
                  <a:gd name="T3" fmla="*/ 0 h 2034"/>
                  <a:gd name="T4" fmla="*/ 0 w 2012"/>
                  <a:gd name="T5" fmla="*/ 289 h 2034"/>
                  <a:gd name="T6" fmla="*/ 0 w 2012"/>
                  <a:gd name="T7" fmla="*/ 2034 h 2034"/>
                  <a:gd name="T8" fmla="*/ 2012 w 2012"/>
                  <a:gd name="T9" fmla="*/ 872 h 2034"/>
                  <a:gd name="T10" fmla="*/ 499 w 2012"/>
                  <a:gd name="T11" fmla="*/ 0 h 2034"/>
                </a:gdLst>
                <a:ahLst/>
                <a:cxnLst>
                  <a:cxn ang="0">
                    <a:pos x="T0" y="T1"/>
                  </a:cxn>
                  <a:cxn ang="0">
                    <a:pos x="T2" y="T3"/>
                  </a:cxn>
                  <a:cxn ang="0">
                    <a:pos x="T4" y="T5"/>
                  </a:cxn>
                  <a:cxn ang="0">
                    <a:pos x="T6" y="T7"/>
                  </a:cxn>
                  <a:cxn ang="0">
                    <a:pos x="T8" y="T9"/>
                  </a:cxn>
                  <a:cxn ang="0">
                    <a:pos x="T10" y="T11"/>
                  </a:cxn>
                </a:cxnLst>
                <a:rect l="0" t="0" r="r" b="b"/>
                <a:pathLst>
                  <a:path w="2012" h="2034">
                    <a:moveTo>
                      <a:pt x="499" y="0"/>
                    </a:moveTo>
                    <a:lnTo>
                      <a:pt x="499" y="0"/>
                    </a:lnTo>
                    <a:cubicBezTo>
                      <a:pt x="389" y="179"/>
                      <a:pt x="210" y="283"/>
                      <a:pt x="0" y="289"/>
                    </a:cubicBezTo>
                    <a:lnTo>
                      <a:pt x="0" y="2034"/>
                    </a:lnTo>
                    <a:cubicBezTo>
                      <a:pt x="852" y="2028"/>
                      <a:pt x="1581" y="1607"/>
                      <a:pt x="2012" y="872"/>
                    </a:cubicBezTo>
                    <a:lnTo>
                      <a:pt x="499"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sp>
            <p:nvSpPr>
              <p:cNvPr id="42" name="Freeform 11">
                <a:extLst>
                  <a:ext uri="{FF2B5EF4-FFF2-40B4-BE49-F238E27FC236}">
                    <a16:creationId xmlns:a16="http://schemas.microsoft.com/office/drawing/2014/main" id="{4DE46938-12A7-4985-99A7-6E3D971EE1B4}"/>
                  </a:ext>
                </a:extLst>
              </p:cNvPr>
              <p:cNvSpPr>
                <a:spLocks/>
              </p:cNvSpPr>
              <p:nvPr/>
            </p:nvSpPr>
            <p:spPr bwMode="auto">
              <a:xfrm>
                <a:off x="5091113" y="2686170"/>
                <a:ext cx="1841500" cy="2209800"/>
              </a:xfrm>
              <a:custGeom>
                <a:avLst/>
                <a:gdLst>
                  <a:gd name="T0" fmla="*/ 1513 w 1931"/>
                  <a:gd name="T1" fmla="*/ 0 h 2317"/>
                  <a:gd name="T2" fmla="*/ 1513 w 1931"/>
                  <a:gd name="T3" fmla="*/ 0 h 2317"/>
                  <a:gd name="T4" fmla="*/ 0 w 1931"/>
                  <a:gd name="T5" fmla="*/ 871 h 2317"/>
                  <a:gd name="T6" fmla="*/ 0 w 1931"/>
                  <a:gd name="T7" fmla="*/ 1446 h 2317"/>
                  <a:gd name="T8" fmla="*/ 1513 w 1931"/>
                  <a:gd name="T9" fmla="*/ 2317 h 2317"/>
                  <a:gd name="T10" fmla="*/ 1513 w 1931"/>
                  <a:gd name="T11" fmla="*/ 0 h 2317"/>
                </a:gdLst>
                <a:ahLst/>
                <a:cxnLst>
                  <a:cxn ang="0">
                    <a:pos x="T0" y="T1"/>
                  </a:cxn>
                  <a:cxn ang="0">
                    <a:pos x="T2" y="T3"/>
                  </a:cxn>
                  <a:cxn ang="0">
                    <a:pos x="T4" y="T5"/>
                  </a:cxn>
                  <a:cxn ang="0">
                    <a:pos x="T6" y="T7"/>
                  </a:cxn>
                  <a:cxn ang="0">
                    <a:pos x="T8" y="T9"/>
                  </a:cxn>
                  <a:cxn ang="0">
                    <a:pos x="T10" y="T11"/>
                  </a:cxn>
                </a:cxnLst>
                <a:rect l="0" t="0" r="r" b="b"/>
                <a:pathLst>
                  <a:path w="1931" h="2317">
                    <a:moveTo>
                      <a:pt x="1513" y="0"/>
                    </a:moveTo>
                    <a:lnTo>
                      <a:pt x="1513" y="0"/>
                    </a:lnTo>
                    <a:lnTo>
                      <a:pt x="0" y="871"/>
                    </a:lnTo>
                    <a:cubicBezTo>
                      <a:pt x="99" y="1055"/>
                      <a:pt x="99" y="1262"/>
                      <a:pt x="0" y="1446"/>
                    </a:cubicBezTo>
                    <a:lnTo>
                      <a:pt x="1513" y="2317"/>
                    </a:lnTo>
                    <a:cubicBezTo>
                      <a:pt x="1931" y="1578"/>
                      <a:pt x="1931" y="739"/>
                      <a:pt x="151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dirty="0">
                  <a:latin typeface="Arial" panose="020B0604020202020204" pitchFamily="34" charset="0"/>
                </a:endParaRPr>
              </a:p>
            </p:txBody>
          </p:sp>
        </p:grpSp>
        <p:pic>
          <p:nvPicPr>
            <p:cNvPr id="29" name="Grafik 28">
              <a:extLst>
                <a:ext uri="{FF2B5EF4-FFF2-40B4-BE49-F238E27FC236}">
                  <a16:creationId xmlns:a16="http://schemas.microsoft.com/office/drawing/2014/main" id="{C774F3D6-A5C3-4C16-817B-FD16E060B6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535" y="3736498"/>
              <a:ext cx="493200" cy="196558"/>
            </a:xfrm>
            <a:prstGeom prst="rect">
              <a:avLst/>
            </a:prstGeom>
          </p:spPr>
        </p:pic>
        <p:sp>
          <p:nvSpPr>
            <p:cNvPr id="30" name="Textfeld 29">
              <a:extLst>
                <a:ext uri="{FF2B5EF4-FFF2-40B4-BE49-F238E27FC236}">
                  <a16:creationId xmlns:a16="http://schemas.microsoft.com/office/drawing/2014/main" id="{DD66D3BA-40DB-414A-83ED-32F891FAA1C7}"/>
                </a:ext>
              </a:extLst>
            </p:cNvPr>
            <p:cNvSpPr txBox="1"/>
            <p:nvPr/>
          </p:nvSpPr>
          <p:spPr>
            <a:xfrm>
              <a:off x="3059831" y="2262819"/>
              <a:ext cx="1368153" cy="390556"/>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Seeing the </a:t>
              </a:r>
            </a:p>
            <a:p>
              <a:pPr algn="ctr">
                <a:lnSpc>
                  <a:spcPct val="110000"/>
                </a:lnSpc>
              </a:pPr>
              <a:r>
                <a:rPr lang="en-GB" sz="1200" noProof="0" dirty="0" smtClean="0">
                  <a:solidFill>
                    <a:schemeClr val="accent1"/>
                  </a:solidFill>
                  <a:latin typeface="Arial" panose="020B0604020202020204" pitchFamily="34" charset="0"/>
                </a:rPr>
                <a:t>whole picture</a:t>
              </a:r>
            </a:p>
          </p:txBody>
        </p:sp>
        <p:sp>
          <p:nvSpPr>
            <p:cNvPr id="31" name="Textfeld 30">
              <a:extLst>
                <a:ext uri="{FF2B5EF4-FFF2-40B4-BE49-F238E27FC236}">
                  <a16:creationId xmlns:a16="http://schemas.microsoft.com/office/drawing/2014/main" id="{D0AECD3A-C490-4ACB-BEA5-0D90932B8D84}"/>
                </a:ext>
              </a:extLst>
            </p:cNvPr>
            <p:cNvSpPr txBox="1"/>
            <p:nvPr/>
          </p:nvSpPr>
          <p:spPr>
            <a:xfrm>
              <a:off x="4657054" y="2364385"/>
              <a:ext cx="1368153" cy="187424"/>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Partnership</a:t>
              </a:r>
            </a:p>
          </p:txBody>
        </p:sp>
        <p:sp>
          <p:nvSpPr>
            <p:cNvPr id="32" name="Textfeld 31">
              <a:extLst>
                <a:ext uri="{FF2B5EF4-FFF2-40B4-BE49-F238E27FC236}">
                  <a16:creationId xmlns:a16="http://schemas.microsoft.com/office/drawing/2014/main" id="{468335DF-4907-4C6A-A9E3-D98BAEAAECA9}"/>
                </a:ext>
              </a:extLst>
            </p:cNvPr>
            <p:cNvSpPr txBox="1"/>
            <p:nvPr/>
          </p:nvSpPr>
          <p:spPr>
            <a:xfrm>
              <a:off x="5293447" y="3741065"/>
              <a:ext cx="1368153" cy="187424"/>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Authenticity</a:t>
              </a:r>
            </a:p>
          </p:txBody>
        </p:sp>
        <p:sp>
          <p:nvSpPr>
            <p:cNvPr id="33" name="Textfeld 32">
              <a:extLst>
                <a:ext uri="{FF2B5EF4-FFF2-40B4-BE49-F238E27FC236}">
                  <a16:creationId xmlns:a16="http://schemas.microsoft.com/office/drawing/2014/main" id="{B7B5C10D-E4C4-48DB-B92D-383AA5A0DF8F}"/>
                </a:ext>
              </a:extLst>
            </p:cNvPr>
            <p:cNvSpPr txBox="1"/>
            <p:nvPr/>
          </p:nvSpPr>
          <p:spPr>
            <a:xfrm>
              <a:off x="4671628" y="5031462"/>
              <a:ext cx="1368153" cy="187424"/>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Innovation</a:t>
              </a:r>
            </a:p>
          </p:txBody>
        </p:sp>
        <p:sp>
          <p:nvSpPr>
            <p:cNvPr id="34" name="Textfeld 33">
              <a:extLst>
                <a:ext uri="{FF2B5EF4-FFF2-40B4-BE49-F238E27FC236}">
                  <a16:creationId xmlns:a16="http://schemas.microsoft.com/office/drawing/2014/main" id="{8D9CD389-B5D5-4AF5-A5D4-EA1D109544B6}"/>
                </a:ext>
              </a:extLst>
            </p:cNvPr>
            <p:cNvSpPr txBox="1"/>
            <p:nvPr/>
          </p:nvSpPr>
          <p:spPr>
            <a:xfrm>
              <a:off x="3101302" y="4949452"/>
              <a:ext cx="1368153" cy="390556"/>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Quality and Solution Focus</a:t>
              </a:r>
            </a:p>
          </p:txBody>
        </p:sp>
        <p:sp>
          <p:nvSpPr>
            <p:cNvPr id="35" name="Textfeld 34">
              <a:extLst>
                <a:ext uri="{FF2B5EF4-FFF2-40B4-BE49-F238E27FC236}">
                  <a16:creationId xmlns:a16="http://schemas.microsoft.com/office/drawing/2014/main" id="{2BB6C471-B846-4D85-9752-E1B07FFC34D7}"/>
                </a:ext>
              </a:extLst>
            </p:cNvPr>
            <p:cNvSpPr txBox="1"/>
            <p:nvPr/>
          </p:nvSpPr>
          <p:spPr>
            <a:xfrm>
              <a:off x="2443826" y="3741482"/>
              <a:ext cx="1368153" cy="186590"/>
            </a:xfrm>
            <a:prstGeom prst="rect">
              <a:avLst/>
            </a:prstGeom>
            <a:noFill/>
          </p:spPr>
          <p:txBody>
            <a:bodyPr wrap="square" lIns="0" tIns="0" rIns="0" bIns="0" rtlCol="0">
              <a:spAutoFit/>
            </a:bodyPr>
            <a:lstStyle/>
            <a:p>
              <a:pPr algn="ctr">
                <a:lnSpc>
                  <a:spcPct val="110000"/>
                </a:lnSpc>
              </a:pPr>
              <a:r>
                <a:rPr lang="en-GB" sz="1200" noProof="0" dirty="0" smtClean="0">
                  <a:solidFill>
                    <a:schemeClr val="accent1"/>
                  </a:solidFill>
                  <a:latin typeface="Arial" panose="020B0604020202020204" pitchFamily="34" charset="0"/>
                </a:rPr>
                <a:t>Efficiency</a:t>
              </a:r>
            </a:p>
          </p:txBody>
        </p:sp>
      </p:grpSp>
    </p:spTree>
    <p:extLst>
      <p:ext uri="{BB962C8B-B14F-4D97-AF65-F5344CB8AC3E}">
        <p14:creationId xmlns:p14="http://schemas.microsoft.com/office/powerpoint/2010/main" val="27014055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media/image2.em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43200" y="581892"/>
            <a:ext cx="10790999" cy="504700"/>
          </a:xfrm>
          <a:prstGeom prst="rect">
            <a:avLst/>
          </a:prstGeom>
        </p:spPr>
        <p:txBody>
          <a:bodyPr vert="horz" lIns="0" tIns="0" rIns="0" bIns="0" rtlCol="0" anchor="t">
            <a:noAutofit/>
          </a:bodyPr>
          <a:lstStyle/>
          <a:p>
            <a:r>
              <a:rPr lang="en-US" dirty="0" smtClean="0"/>
              <a:t>Edit title master format by clicking</a:t>
            </a:r>
            <a:endParaRPr lang="de-CH" dirty="0"/>
          </a:p>
        </p:txBody>
      </p:sp>
      <p:sp>
        <p:nvSpPr>
          <p:cNvPr id="3" name="Textplatzhalter 2"/>
          <p:cNvSpPr>
            <a:spLocks noGrp="1"/>
          </p:cNvSpPr>
          <p:nvPr>
            <p:ph type="body" idx="1"/>
          </p:nvPr>
        </p:nvSpPr>
        <p:spPr>
          <a:xfrm>
            <a:off x="943200" y="1378800"/>
            <a:ext cx="10791000" cy="4751304"/>
          </a:xfrm>
          <a:prstGeom prst="rect">
            <a:avLst/>
          </a:prstGeom>
        </p:spPr>
        <p:txBody>
          <a:bodyPr vert="horz" lIns="0" tIns="0" rIns="0" bIns="0" rtlCol="0">
            <a:noAutofit/>
          </a:bodyPr>
          <a:lstStyle/>
          <a:p>
            <a:pPr lvl="0"/>
            <a:r>
              <a:rPr lang="en-GB" noProof="0" dirty="0" smtClean="0"/>
              <a:t>Edit</a:t>
            </a:r>
            <a:r>
              <a:rPr lang="de-DE" dirty="0" smtClean="0"/>
              <a:t> </a:t>
            </a:r>
            <a:r>
              <a:rPr lang="en-GB" noProof="0" dirty="0" smtClean="0"/>
              <a:t>text</a:t>
            </a:r>
            <a:r>
              <a:rPr lang="de-DE" dirty="0" smtClean="0"/>
              <a:t> </a:t>
            </a:r>
            <a:r>
              <a:rPr lang="en-GB" noProof="0" dirty="0" smtClean="0"/>
              <a:t>master</a:t>
            </a:r>
            <a:r>
              <a:rPr lang="de-DE" dirty="0" smtClean="0"/>
              <a:t> </a:t>
            </a:r>
            <a:r>
              <a:rPr lang="en-GB" noProof="0" dirty="0" smtClean="0"/>
              <a:t>format</a:t>
            </a:r>
          </a:p>
          <a:p>
            <a:pPr lvl="1"/>
            <a:r>
              <a:rPr lang="en-GB" noProof="0" dirty="0" smtClean="0"/>
              <a:t>Second</a:t>
            </a:r>
            <a:r>
              <a:rPr lang="de-DE" dirty="0" smtClean="0"/>
              <a:t> </a:t>
            </a:r>
            <a:r>
              <a:rPr lang="en-GB" noProof="0" dirty="0" smtClean="0"/>
              <a:t>Level</a:t>
            </a:r>
          </a:p>
          <a:p>
            <a:pPr lvl="2"/>
            <a:r>
              <a:rPr lang="en-GB" noProof="0" dirty="0" smtClean="0"/>
              <a:t>Third</a:t>
            </a:r>
            <a:r>
              <a:rPr lang="de-DE" dirty="0" smtClean="0"/>
              <a:t> </a:t>
            </a:r>
            <a:r>
              <a:rPr lang="en-GB" noProof="0" dirty="0" smtClean="0"/>
              <a:t>Level</a:t>
            </a:r>
          </a:p>
          <a:p>
            <a:pPr lvl="3"/>
            <a:r>
              <a:rPr lang="en-GB" noProof="0" dirty="0" smtClean="0"/>
              <a:t>Fourth</a:t>
            </a:r>
            <a:r>
              <a:rPr lang="de-DE" dirty="0" smtClean="0"/>
              <a:t> </a:t>
            </a:r>
            <a:r>
              <a:rPr lang="en-GB" noProof="0" dirty="0" smtClean="0"/>
              <a:t>Level</a:t>
            </a:r>
          </a:p>
          <a:p>
            <a:pPr lvl="4"/>
            <a:r>
              <a:rPr lang="en-GB" noProof="0" dirty="0" smtClean="0"/>
              <a:t>Fifth</a:t>
            </a:r>
            <a:r>
              <a:rPr lang="de-DE" dirty="0" smtClean="0"/>
              <a:t> </a:t>
            </a:r>
            <a:r>
              <a:rPr lang="en-GB" noProof="0" dirty="0" smtClean="0"/>
              <a:t>Level</a:t>
            </a:r>
          </a:p>
          <a:p>
            <a:pPr lvl="5"/>
            <a:r>
              <a:rPr lang="en-GB" noProof="0" dirty="0" smtClean="0"/>
              <a:t>Sixth</a:t>
            </a:r>
            <a:r>
              <a:rPr lang="de-CH" dirty="0" smtClean="0"/>
              <a:t> </a:t>
            </a:r>
            <a:r>
              <a:rPr lang="en-GB" noProof="0" dirty="0" smtClean="0"/>
              <a:t>Level</a:t>
            </a:r>
            <a:endParaRPr lang="en-GB" noProof="0" dirty="0"/>
          </a:p>
        </p:txBody>
      </p:sp>
      <p:sp>
        <p:nvSpPr>
          <p:cNvPr id="4" name="Datumsplatzhalter 3"/>
          <p:cNvSpPr>
            <a:spLocks noGrp="1"/>
          </p:cNvSpPr>
          <p:nvPr>
            <p:ph type="dt" sz="half" idx="2"/>
          </p:nvPr>
        </p:nvSpPr>
        <p:spPr>
          <a:xfrm>
            <a:off x="8253565" y="6419922"/>
            <a:ext cx="1513384" cy="144016"/>
          </a:xfrm>
          <a:prstGeom prst="rect">
            <a:avLst/>
          </a:prstGeom>
        </p:spPr>
        <p:txBody>
          <a:bodyPr vert="horz" lIns="0" tIns="0" rIns="0" bIns="0" rtlCol="0" anchor="t" anchorCtr="0"/>
          <a:lstStyle>
            <a:lvl1pPr algn="l">
              <a:defRPr sz="900">
                <a:solidFill>
                  <a:schemeClr val="accent1"/>
                </a:solidFill>
                <a:latin typeface="Arial" panose="020B0604020202020204" pitchFamily="34" charset="0"/>
              </a:defRPr>
            </a:lvl1pPr>
          </a:lstStyle>
          <a:p>
            <a:fld id="{C8FF9D65-17E6-4C12-9872-FFE164A22FDA}" type="datetime1">
              <a:rPr lang="de-CH" smtClean="0"/>
              <a:pPr/>
              <a:t>19.05.2022</a:t>
            </a:fld>
            <a:endParaRPr lang="de-CH" dirty="0"/>
          </a:p>
        </p:txBody>
      </p:sp>
      <p:sp>
        <p:nvSpPr>
          <p:cNvPr id="5" name="Fußzeilenplatzhalter 4"/>
          <p:cNvSpPr>
            <a:spLocks noGrp="1"/>
          </p:cNvSpPr>
          <p:nvPr>
            <p:ph type="ftr" sz="quarter" idx="3"/>
          </p:nvPr>
        </p:nvSpPr>
        <p:spPr>
          <a:xfrm>
            <a:off x="1044000" y="6419922"/>
            <a:ext cx="6501655" cy="144016"/>
          </a:xfrm>
          <a:prstGeom prst="rect">
            <a:avLst/>
          </a:prstGeom>
        </p:spPr>
        <p:txBody>
          <a:bodyPr vert="horz" lIns="0" tIns="0" rIns="0" bIns="0" rtlCol="0" anchor="t" anchorCtr="0"/>
          <a:lstStyle>
            <a:lvl1pPr algn="l">
              <a:defRPr sz="900">
                <a:solidFill>
                  <a:schemeClr val="accent1"/>
                </a:solidFill>
                <a:latin typeface="Arial" panose="020B0604020202020204" pitchFamily="34" charset="0"/>
              </a:defRPr>
            </a:lvl1pPr>
          </a:lstStyle>
          <a:p>
            <a:r>
              <a:rPr lang="en-GB" noProof="0" dirty="0" smtClean="0"/>
              <a:t>Footer</a:t>
            </a:r>
            <a:endParaRPr lang="en-GB" noProof="0" dirty="0"/>
          </a:p>
        </p:txBody>
      </p:sp>
      <p:sp>
        <p:nvSpPr>
          <p:cNvPr id="6" name="Foliennummernplatzhalter 5"/>
          <p:cNvSpPr>
            <a:spLocks noGrp="1"/>
          </p:cNvSpPr>
          <p:nvPr>
            <p:ph type="sldNum" sz="quarter" idx="4"/>
          </p:nvPr>
        </p:nvSpPr>
        <p:spPr>
          <a:xfrm>
            <a:off x="10992544" y="6419922"/>
            <a:ext cx="745299" cy="144016"/>
          </a:xfrm>
          <a:prstGeom prst="rect">
            <a:avLst/>
          </a:prstGeom>
        </p:spPr>
        <p:txBody>
          <a:bodyPr vert="horz" lIns="0" tIns="0" rIns="0" bIns="0" rtlCol="0" anchor="t" anchorCtr="0"/>
          <a:lstStyle>
            <a:lvl1pPr algn="r">
              <a:defRPr sz="900">
                <a:solidFill>
                  <a:schemeClr val="accent1"/>
                </a:solidFill>
                <a:latin typeface="Arial" panose="020B0604020202020204" pitchFamily="34" charset="0"/>
              </a:defRPr>
            </a:lvl1pPr>
          </a:lstStyle>
          <a:p>
            <a:fld id="{442AD375-037F-43D0-B059-5172DA06796A}" type="slidenum">
              <a:rPr lang="de-CH" smtClean="0"/>
              <a:pPr/>
              <a:t>‹Nr.›</a:t>
            </a:fld>
            <a:endParaRPr lang="de-CH" dirty="0"/>
          </a:p>
        </p:txBody>
      </p:sp>
      <p:pic>
        <p:nvPicPr>
          <p:cNvPr id="7" name="Grafik 6"/>
          <p:cNvPicPr>
            <a:picLocks noChangeAspect="1"/>
          </p:cNvPicPr>
          <p:nvPr/>
        </p:nvPicPr>
        <p:blipFill>
          <a:blip r:embed="rId5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1946387" y="6348308"/>
            <a:ext cx="900000" cy="119385"/>
          </a:xfrm>
          <a:prstGeom prst="rect">
            <a:avLst/>
          </a:prstGeom>
        </p:spPr>
      </p:pic>
      <p:pic>
        <p:nvPicPr>
          <p:cNvPr id="9" name="Grafik 8">
            <a:extLst>
              <a:ext uri="{FF2B5EF4-FFF2-40B4-BE49-F238E27FC236}">
                <a16:creationId xmlns:a16="http://schemas.microsoft.com/office/drawing/2014/main" id="{E3BFE574-E808-4091-A770-26F9C9EC0222}"/>
              </a:ext>
            </a:extLst>
          </p:cNvPr>
          <p:cNvPicPr>
            <a:picLocks noChangeAspect="1"/>
          </p:cNvPicPr>
          <p:nvPr userDrawn="1"/>
        </p:nvPicPr>
        <p:blipFill>
          <a:blip r:embed="rId58" cstate="print">
            <a:extLst>
              <a:ext uri="{28A0092B-C50C-407E-A947-70E740481C1C}">
                <a14:useLocalDpi xmlns:a14="http://schemas.microsoft.com/office/drawing/2010/main" val="0"/>
              </a:ext>
            </a:extLst>
          </a:blip>
          <a:stretch>
            <a:fillRect/>
          </a:stretch>
        </p:blipFill>
        <p:spPr>
          <a:xfrm>
            <a:off x="327723" y="6400794"/>
            <a:ext cx="493200" cy="196558"/>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667" r:id="rId3"/>
    <p:sldLayoutId id="2147483668" r:id="rId4"/>
    <p:sldLayoutId id="2147483669" r:id="rId5"/>
    <p:sldLayoutId id="2147483762" r:id="rId6"/>
    <p:sldLayoutId id="2147483784" r:id="rId7"/>
    <p:sldLayoutId id="2147483703" r:id="rId8"/>
    <p:sldLayoutId id="2147483706" r:id="rId9"/>
    <p:sldLayoutId id="2147483707" r:id="rId10"/>
    <p:sldLayoutId id="2147483708" r:id="rId11"/>
    <p:sldLayoutId id="2147483717" r:id="rId12"/>
    <p:sldLayoutId id="2147483755" r:id="rId13"/>
    <p:sldLayoutId id="2147483815" r:id="rId14"/>
    <p:sldLayoutId id="2147483816" r:id="rId15"/>
    <p:sldLayoutId id="2147483797" r:id="rId16"/>
    <p:sldLayoutId id="2147483705" r:id="rId17"/>
    <p:sldLayoutId id="2147483674" r:id="rId18"/>
    <p:sldLayoutId id="2147483794" r:id="rId19"/>
    <p:sldLayoutId id="2147483763" r:id="rId20"/>
    <p:sldLayoutId id="2147483764" r:id="rId21"/>
    <p:sldLayoutId id="2147483770" r:id="rId22"/>
    <p:sldLayoutId id="2147483681" r:id="rId23"/>
    <p:sldLayoutId id="2147483766" r:id="rId24"/>
    <p:sldLayoutId id="2147483767" r:id="rId25"/>
    <p:sldLayoutId id="2147483768" r:id="rId26"/>
    <p:sldLayoutId id="2147483771" r:id="rId27"/>
    <p:sldLayoutId id="2147483672" r:id="rId28"/>
    <p:sldLayoutId id="2147483774" r:id="rId29"/>
    <p:sldLayoutId id="2147483796" r:id="rId30"/>
    <p:sldLayoutId id="2147483775" r:id="rId31"/>
    <p:sldLayoutId id="2147483795" r:id="rId32"/>
    <p:sldLayoutId id="2147483777" r:id="rId33"/>
    <p:sldLayoutId id="2147483788" r:id="rId34"/>
    <p:sldLayoutId id="2147483776" r:id="rId35"/>
    <p:sldLayoutId id="2147483787" r:id="rId36"/>
    <p:sldLayoutId id="2147483790" r:id="rId37"/>
    <p:sldLayoutId id="2147483789" r:id="rId38"/>
    <p:sldLayoutId id="2147483791" r:id="rId39"/>
    <p:sldLayoutId id="2147483792" r:id="rId40"/>
    <p:sldLayoutId id="2147483772" r:id="rId41"/>
    <p:sldLayoutId id="2147483773" r:id="rId42"/>
    <p:sldLayoutId id="2147483678" r:id="rId43"/>
    <p:sldLayoutId id="2147483682" r:id="rId44"/>
    <p:sldLayoutId id="2147483786" r:id="rId45"/>
    <p:sldLayoutId id="2147483673" r:id="rId46"/>
    <p:sldLayoutId id="2147483798" r:id="rId47"/>
    <p:sldLayoutId id="2147483799" r:id="rId48"/>
    <p:sldLayoutId id="2147483779" r:id="rId49"/>
    <p:sldLayoutId id="2147483781" r:id="rId50"/>
    <p:sldLayoutId id="2147483675" r:id="rId51"/>
    <p:sldLayoutId id="2147483782" r:id="rId52"/>
    <p:sldLayoutId id="2147483676" r:id="rId53"/>
    <p:sldLayoutId id="2147483679" r:id="rId54"/>
    <p:sldLayoutId id="2147483712" r:id="rId55"/>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717550" rtl="0" eaLnBrk="1" latinLnBrk="0" hangingPunct="1">
        <a:lnSpc>
          <a:spcPct val="110000"/>
        </a:lnSpc>
        <a:spcBef>
          <a:spcPts val="0"/>
        </a:spcBef>
        <a:spcAft>
          <a:spcPts val="900"/>
        </a:spcAft>
        <a:buFont typeface="Arial" panose="020B0604020202020204" pitchFamily="34" charset="0"/>
        <a:buNone/>
        <a:defRPr sz="2000" kern="1200">
          <a:solidFill>
            <a:schemeClr val="accent1"/>
          </a:solidFill>
          <a:latin typeface="Arial" panose="020B0604020202020204" pitchFamily="34" charset="0"/>
          <a:ea typeface="+mn-ea"/>
          <a:cs typeface="+mn-cs"/>
        </a:defRPr>
      </a:lvl1pPr>
      <a:lvl2pPr marL="357188" indent="-357188" algn="l" defTabSz="717550" rtl="0" eaLnBrk="1" latinLnBrk="0" hangingPunct="1">
        <a:lnSpc>
          <a:spcPct val="110000"/>
        </a:lnSpc>
        <a:spcBef>
          <a:spcPts val="0"/>
        </a:spcBef>
        <a:spcAft>
          <a:spcPts val="900"/>
        </a:spcAft>
        <a:buFont typeface="+mj-lt"/>
        <a:buAutoNum type="arabicPeriod"/>
        <a:defRPr sz="1800" kern="1200">
          <a:solidFill>
            <a:schemeClr val="accent1"/>
          </a:solidFill>
          <a:latin typeface="Arial" panose="020B0604020202020204" pitchFamily="34" charset="0"/>
          <a:ea typeface="+mn-ea"/>
          <a:cs typeface="+mn-cs"/>
        </a:defRPr>
      </a:lvl2pPr>
      <a:lvl3pPr marL="714375" indent="-357188" algn="l" defTabSz="717550" rtl="0" eaLnBrk="1" latinLnBrk="0" hangingPunct="1">
        <a:lnSpc>
          <a:spcPct val="110000"/>
        </a:lnSpc>
        <a:spcBef>
          <a:spcPts val="0"/>
        </a:spcBef>
        <a:spcAft>
          <a:spcPts val="900"/>
        </a:spcAft>
        <a:buFont typeface="Graphik Regular" panose="020B0503030202060203" pitchFamily="34" charset="0"/>
        <a:buChar char="—"/>
        <a:defRPr sz="1800" kern="1200">
          <a:solidFill>
            <a:schemeClr val="accent1"/>
          </a:solidFill>
          <a:latin typeface="Arial" panose="020B0604020202020204" pitchFamily="34" charset="0"/>
          <a:ea typeface="+mn-ea"/>
          <a:cs typeface="+mn-cs"/>
        </a:defRPr>
      </a:lvl3pPr>
      <a:lvl4pPr marL="1077913" indent="-363538" algn="l" defTabSz="719138" rtl="0" eaLnBrk="1" latinLnBrk="0" hangingPunct="1">
        <a:lnSpc>
          <a:spcPct val="110000"/>
        </a:lnSpc>
        <a:spcBef>
          <a:spcPts val="0"/>
        </a:spcBef>
        <a:spcAft>
          <a:spcPts val="900"/>
        </a:spcAft>
        <a:buFont typeface="Graphik Regular" panose="020B0503030202060203" pitchFamily="34" charset="0"/>
        <a:buChar char="—"/>
        <a:tabLst/>
        <a:defRPr sz="1600" kern="1200">
          <a:solidFill>
            <a:schemeClr val="accent1"/>
          </a:solidFill>
          <a:latin typeface="Arial" panose="020B0604020202020204" pitchFamily="34" charset="0"/>
          <a:ea typeface="+mn-ea"/>
          <a:cs typeface="+mn-cs"/>
        </a:defRPr>
      </a:lvl4pPr>
      <a:lvl5pPr marL="1347788" indent="-269875" algn="l" defTabSz="717550" rtl="0" eaLnBrk="1" latinLnBrk="0" hangingPunct="1">
        <a:lnSpc>
          <a:spcPct val="110000"/>
        </a:lnSpc>
        <a:spcBef>
          <a:spcPts val="0"/>
        </a:spcBef>
        <a:spcAft>
          <a:spcPts val="900"/>
        </a:spcAft>
        <a:buFont typeface="Graphik Regular" panose="020B0503030202060203" pitchFamily="34" charset="0"/>
        <a:buChar char="—"/>
        <a:tabLst/>
        <a:defRPr sz="1600" kern="1200">
          <a:solidFill>
            <a:schemeClr val="accent1"/>
          </a:solidFill>
          <a:latin typeface="Arial" panose="020B0604020202020204" pitchFamily="34" charset="0"/>
          <a:ea typeface="+mn-ea"/>
          <a:cs typeface="+mn-cs"/>
        </a:defRPr>
      </a:lvl5pPr>
      <a:lvl6pPr marL="1619250" indent="-228600" algn="l" defTabSz="914400" rtl="0" eaLnBrk="1" latinLnBrk="0" hangingPunct="1">
        <a:lnSpc>
          <a:spcPct val="110000"/>
        </a:lnSpc>
        <a:spcBef>
          <a:spcPts val="0"/>
        </a:spcBef>
        <a:spcAft>
          <a:spcPts val="900"/>
        </a:spcAft>
        <a:buFont typeface="Symbol" panose="05050102010706020507" pitchFamily="18" charset="2"/>
        <a:buChar char="-"/>
        <a:defRPr sz="1400" kern="1200">
          <a:solidFill>
            <a:schemeClr val="accent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942110" y="581892"/>
            <a:ext cx="10307781" cy="504700"/>
          </a:xfrm>
          <a:prstGeom prst="rect">
            <a:avLst/>
          </a:prstGeom>
        </p:spPr>
        <p:txBody>
          <a:bodyPr vert="horz" lIns="0" tIns="0" rIns="0" bIns="0" rtlCol="0" anchor="t">
            <a:noAutofit/>
          </a:bodyPr>
          <a:lstStyle/>
          <a:p>
            <a:r>
              <a:rPr lang="en-US" dirty="0" smtClean="0"/>
              <a:t>Edit title master format by clicking</a:t>
            </a:r>
            <a:endParaRPr lang="de-CH" dirty="0"/>
          </a:p>
        </p:txBody>
      </p:sp>
      <p:sp>
        <p:nvSpPr>
          <p:cNvPr id="3" name="Textplatzhalter 2"/>
          <p:cNvSpPr>
            <a:spLocks noGrp="1"/>
          </p:cNvSpPr>
          <p:nvPr>
            <p:ph type="body" idx="1"/>
          </p:nvPr>
        </p:nvSpPr>
        <p:spPr>
          <a:xfrm>
            <a:off x="942110" y="1378800"/>
            <a:ext cx="10307781" cy="4751304"/>
          </a:xfrm>
          <a:prstGeom prst="rect">
            <a:avLst/>
          </a:prstGeom>
        </p:spPr>
        <p:txBody>
          <a:bodyPr vert="horz" lIns="0" tIns="0" rIns="0" bIns="0" rtlCol="0">
            <a:noAutofit/>
          </a:bodyPr>
          <a:lstStyle/>
          <a:p>
            <a:pPr lvl="0"/>
            <a:r>
              <a:rPr lang="de-DE" dirty="0" smtClean="0"/>
              <a:t>Edit </a:t>
            </a:r>
            <a:r>
              <a:rPr lang="en-GB" noProof="0" dirty="0" smtClean="0"/>
              <a:t>text</a:t>
            </a:r>
            <a:r>
              <a:rPr lang="de-DE" dirty="0" smtClean="0"/>
              <a:t> master format</a:t>
            </a:r>
          </a:p>
          <a:p>
            <a:pPr lvl="1"/>
            <a:r>
              <a:rPr lang="en-GB" noProof="0" dirty="0" smtClean="0"/>
              <a:t>Second</a:t>
            </a:r>
            <a:r>
              <a:rPr lang="de-DE" dirty="0" smtClean="0"/>
              <a:t> </a:t>
            </a:r>
            <a:r>
              <a:rPr lang="en-GB" noProof="0" dirty="0" smtClean="0"/>
              <a:t>Level</a:t>
            </a:r>
          </a:p>
          <a:p>
            <a:pPr lvl="2"/>
            <a:r>
              <a:rPr lang="en-GB" noProof="0" dirty="0" smtClean="0"/>
              <a:t>Third</a:t>
            </a:r>
            <a:r>
              <a:rPr lang="de-DE" dirty="0" smtClean="0"/>
              <a:t> </a:t>
            </a:r>
            <a:r>
              <a:rPr lang="en-GB" noProof="0" dirty="0" smtClean="0"/>
              <a:t>Level</a:t>
            </a:r>
          </a:p>
          <a:p>
            <a:pPr lvl="3"/>
            <a:r>
              <a:rPr lang="en-GB" noProof="0" dirty="0" smtClean="0"/>
              <a:t>Fourth</a:t>
            </a:r>
            <a:r>
              <a:rPr lang="de-DE" dirty="0" smtClean="0"/>
              <a:t> </a:t>
            </a:r>
            <a:r>
              <a:rPr lang="en-GB" noProof="0" dirty="0" smtClean="0"/>
              <a:t>Level</a:t>
            </a:r>
          </a:p>
          <a:p>
            <a:pPr lvl="4"/>
            <a:r>
              <a:rPr lang="en-GB" noProof="0" dirty="0" smtClean="0"/>
              <a:t>Fifth</a:t>
            </a:r>
            <a:r>
              <a:rPr lang="de-DE" dirty="0" smtClean="0"/>
              <a:t> </a:t>
            </a:r>
            <a:r>
              <a:rPr lang="en-GB" noProof="0" dirty="0" smtClean="0"/>
              <a:t>Level</a:t>
            </a:r>
          </a:p>
          <a:p>
            <a:pPr lvl="5"/>
            <a:r>
              <a:rPr lang="en-GB" noProof="0" dirty="0" smtClean="0"/>
              <a:t>Sixth</a:t>
            </a:r>
            <a:r>
              <a:rPr lang="de-CH" dirty="0" smtClean="0"/>
              <a:t> </a:t>
            </a:r>
            <a:r>
              <a:rPr lang="en-GB" noProof="0" dirty="0" smtClean="0"/>
              <a:t>Level</a:t>
            </a:r>
            <a:endParaRPr lang="en-GB" noProof="0" dirty="0"/>
          </a:p>
        </p:txBody>
      </p:sp>
      <p:sp>
        <p:nvSpPr>
          <p:cNvPr id="4" name="Datumsplatzhalter 3"/>
          <p:cNvSpPr>
            <a:spLocks noGrp="1"/>
          </p:cNvSpPr>
          <p:nvPr>
            <p:ph type="dt" sz="half" idx="2"/>
          </p:nvPr>
        </p:nvSpPr>
        <p:spPr>
          <a:xfrm>
            <a:off x="8253565" y="6419922"/>
            <a:ext cx="1513384" cy="144016"/>
          </a:xfrm>
          <a:prstGeom prst="rect">
            <a:avLst/>
          </a:prstGeom>
        </p:spPr>
        <p:txBody>
          <a:bodyPr vert="horz" lIns="0" tIns="0" rIns="0" bIns="0" rtlCol="0" anchor="t" anchorCtr="0"/>
          <a:lstStyle>
            <a:lvl1pPr algn="l">
              <a:defRPr sz="900">
                <a:solidFill>
                  <a:schemeClr val="accent1"/>
                </a:solidFill>
                <a:latin typeface="Arial" panose="020B0604020202020204" pitchFamily="34" charset="0"/>
              </a:defRPr>
            </a:lvl1pPr>
          </a:lstStyle>
          <a:p>
            <a:fld id="{C8FF9D65-17E6-4C12-9872-FFE164A22FDA}" type="datetime1">
              <a:rPr lang="de-CH" smtClean="0"/>
              <a:pPr/>
              <a:t>19.05.2022</a:t>
            </a:fld>
            <a:endParaRPr lang="de-CH" dirty="0"/>
          </a:p>
        </p:txBody>
      </p:sp>
      <p:sp>
        <p:nvSpPr>
          <p:cNvPr id="5" name="Fußzeilenplatzhalter 4"/>
          <p:cNvSpPr>
            <a:spLocks noGrp="1"/>
          </p:cNvSpPr>
          <p:nvPr>
            <p:ph type="ftr" sz="quarter" idx="3"/>
          </p:nvPr>
        </p:nvSpPr>
        <p:spPr>
          <a:xfrm>
            <a:off x="1044000" y="6419922"/>
            <a:ext cx="6501655" cy="144016"/>
          </a:xfrm>
          <a:prstGeom prst="rect">
            <a:avLst/>
          </a:prstGeom>
        </p:spPr>
        <p:txBody>
          <a:bodyPr vert="horz" lIns="0" tIns="0" rIns="0" bIns="0" rtlCol="0" anchor="t" anchorCtr="0"/>
          <a:lstStyle>
            <a:lvl1pPr algn="l">
              <a:defRPr sz="900">
                <a:solidFill>
                  <a:schemeClr val="accent1"/>
                </a:solidFill>
                <a:latin typeface="Arial" panose="020B0604020202020204" pitchFamily="34" charset="0"/>
              </a:defRPr>
            </a:lvl1pPr>
          </a:lstStyle>
          <a:p>
            <a:r>
              <a:rPr lang="en-GB" noProof="0" dirty="0" smtClean="0"/>
              <a:t>Footer</a:t>
            </a:r>
            <a:endParaRPr lang="en-GB" noProof="0" dirty="0"/>
          </a:p>
        </p:txBody>
      </p:sp>
      <p:sp>
        <p:nvSpPr>
          <p:cNvPr id="6" name="Foliennummernplatzhalter 5"/>
          <p:cNvSpPr>
            <a:spLocks noGrp="1"/>
          </p:cNvSpPr>
          <p:nvPr>
            <p:ph type="sldNum" sz="quarter" idx="4"/>
          </p:nvPr>
        </p:nvSpPr>
        <p:spPr>
          <a:xfrm>
            <a:off x="10992544" y="6419922"/>
            <a:ext cx="745299" cy="144016"/>
          </a:xfrm>
          <a:prstGeom prst="rect">
            <a:avLst/>
          </a:prstGeom>
        </p:spPr>
        <p:txBody>
          <a:bodyPr vert="horz" lIns="0" tIns="0" rIns="0" bIns="0" rtlCol="0" anchor="t" anchorCtr="0"/>
          <a:lstStyle>
            <a:lvl1pPr algn="r">
              <a:defRPr sz="900">
                <a:solidFill>
                  <a:schemeClr val="accent1"/>
                </a:solidFill>
                <a:latin typeface="Arial" panose="020B0604020202020204" pitchFamily="34" charset="0"/>
              </a:defRPr>
            </a:lvl1pPr>
          </a:lstStyle>
          <a:p>
            <a:fld id="{442AD375-037F-43D0-B059-5172DA06796A}" type="slidenum">
              <a:rPr lang="de-CH" smtClean="0"/>
              <a:pPr/>
              <a:t>‹Nr.›</a:t>
            </a:fld>
            <a:endParaRPr lang="de-CH" dirty="0"/>
          </a:p>
        </p:txBody>
      </p:sp>
      <p:pic>
        <p:nvPicPr>
          <p:cNvPr id="7" name="Grafik 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11946387" y="6348308"/>
            <a:ext cx="900000" cy="119385"/>
          </a:xfrm>
          <a:prstGeom prst="rect">
            <a:avLst/>
          </a:prstGeom>
        </p:spPr>
      </p:pic>
      <p:pic>
        <p:nvPicPr>
          <p:cNvPr id="9" name="Grafik 8">
            <a:extLst>
              <a:ext uri="{FF2B5EF4-FFF2-40B4-BE49-F238E27FC236}">
                <a16:creationId xmlns:a16="http://schemas.microsoft.com/office/drawing/2014/main" id="{E3BFE574-E808-4091-A770-26F9C9EC022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7723" y="6400794"/>
            <a:ext cx="493200" cy="196558"/>
          </a:xfrm>
          <a:prstGeom prst="rect">
            <a:avLst/>
          </a:prstGeom>
        </p:spPr>
      </p:pic>
    </p:spTree>
    <p:extLst>
      <p:ext uri="{BB962C8B-B14F-4D97-AF65-F5344CB8AC3E}">
        <p14:creationId xmlns:p14="http://schemas.microsoft.com/office/powerpoint/2010/main" val="3207792602"/>
      </p:ext>
    </p:extLst>
  </p:cSld>
  <p:clrMap bg1="lt1" tx1="dk1" bg2="lt2" tx2="dk2" accent1="accent1" accent2="accent2" accent3="accent3" accent4="accent4" accent5="accent5" accent6="accent6" hlink="hlink" folHlink="folHlink"/>
  <p:sldLayoutIdLst>
    <p:sldLayoutId id="2147483813" r:id="rId1"/>
    <p:sldLayoutId id="2147483814" r:id="rId2"/>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2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717550" rtl="0" eaLnBrk="1" latinLnBrk="0" hangingPunct="1">
        <a:lnSpc>
          <a:spcPct val="110000"/>
        </a:lnSpc>
        <a:spcBef>
          <a:spcPts val="0"/>
        </a:spcBef>
        <a:spcAft>
          <a:spcPts val="900"/>
        </a:spcAft>
        <a:buFont typeface="Arial" panose="020B0604020202020204" pitchFamily="34" charset="0"/>
        <a:buNone/>
        <a:defRPr sz="2000" kern="1200">
          <a:solidFill>
            <a:schemeClr val="accent1"/>
          </a:solidFill>
          <a:latin typeface="Arial" panose="020B0604020202020204" pitchFamily="34" charset="0"/>
          <a:ea typeface="+mn-ea"/>
          <a:cs typeface="+mn-cs"/>
        </a:defRPr>
      </a:lvl1pPr>
      <a:lvl2pPr marL="357188" indent="-357188" algn="l" defTabSz="717550" rtl="0" eaLnBrk="1" latinLnBrk="0" hangingPunct="1">
        <a:lnSpc>
          <a:spcPct val="110000"/>
        </a:lnSpc>
        <a:spcBef>
          <a:spcPts val="0"/>
        </a:spcBef>
        <a:spcAft>
          <a:spcPts val="900"/>
        </a:spcAft>
        <a:buFont typeface="+mj-lt"/>
        <a:buAutoNum type="arabicPeriod"/>
        <a:defRPr sz="1800" kern="1200">
          <a:solidFill>
            <a:schemeClr val="accent1"/>
          </a:solidFill>
          <a:latin typeface="Arial" panose="020B0604020202020204" pitchFamily="34" charset="0"/>
          <a:ea typeface="+mn-ea"/>
          <a:cs typeface="+mn-cs"/>
        </a:defRPr>
      </a:lvl2pPr>
      <a:lvl3pPr marL="714375" indent="-357188" algn="l" defTabSz="717550" rtl="0" eaLnBrk="1" latinLnBrk="0" hangingPunct="1">
        <a:lnSpc>
          <a:spcPct val="110000"/>
        </a:lnSpc>
        <a:spcBef>
          <a:spcPts val="0"/>
        </a:spcBef>
        <a:spcAft>
          <a:spcPts val="900"/>
        </a:spcAft>
        <a:buFont typeface="Graphik Regular" panose="020B0503030202060203" pitchFamily="34" charset="0"/>
        <a:buChar char="—"/>
        <a:defRPr sz="1800" kern="1200">
          <a:solidFill>
            <a:schemeClr val="accent1"/>
          </a:solidFill>
          <a:latin typeface="Arial" panose="020B0604020202020204" pitchFamily="34" charset="0"/>
          <a:ea typeface="+mn-ea"/>
          <a:cs typeface="+mn-cs"/>
        </a:defRPr>
      </a:lvl3pPr>
      <a:lvl4pPr marL="1077913" indent="-363538" algn="l" defTabSz="719138" rtl="0" eaLnBrk="1" latinLnBrk="0" hangingPunct="1">
        <a:lnSpc>
          <a:spcPct val="110000"/>
        </a:lnSpc>
        <a:spcBef>
          <a:spcPts val="0"/>
        </a:spcBef>
        <a:spcAft>
          <a:spcPts val="900"/>
        </a:spcAft>
        <a:buFont typeface="Graphik Regular" panose="020B0503030202060203" pitchFamily="34" charset="0"/>
        <a:buChar char="—"/>
        <a:tabLst/>
        <a:defRPr sz="1600" kern="1200">
          <a:solidFill>
            <a:schemeClr val="accent1"/>
          </a:solidFill>
          <a:latin typeface="Arial" panose="020B0604020202020204" pitchFamily="34" charset="0"/>
          <a:ea typeface="+mn-ea"/>
          <a:cs typeface="+mn-cs"/>
        </a:defRPr>
      </a:lvl4pPr>
      <a:lvl5pPr marL="1347788" indent="-269875" algn="l" defTabSz="717550" rtl="0" eaLnBrk="1" latinLnBrk="0" hangingPunct="1">
        <a:lnSpc>
          <a:spcPct val="110000"/>
        </a:lnSpc>
        <a:spcBef>
          <a:spcPts val="0"/>
        </a:spcBef>
        <a:spcAft>
          <a:spcPts val="900"/>
        </a:spcAft>
        <a:buFont typeface="Graphik Regular" panose="020B0503030202060203" pitchFamily="34" charset="0"/>
        <a:buChar char="—"/>
        <a:tabLst/>
        <a:defRPr sz="1600" kern="1200">
          <a:solidFill>
            <a:schemeClr val="accent1"/>
          </a:solidFill>
          <a:latin typeface="Arial" panose="020B0604020202020204" pitchFamily="34" charset="0"/>
          <a:ea typeface="+mn-ea"/>
          <a:cs typeface="+mn-cs"/>
        </a:defRPr>
      </a:lvl5pPr>
      <a:lvl6pPr marL="1619250" indent="-228600" algn="l" defTabSz="914400" rtl="0" eaLnBrk="1" latinLnBrk="0" hangingPunct="1">
        <a:lnSpc>
          <a:spcPct val="110000"/>
        </a:lnSpc>
        <a:spcBef>
          <a:spcPts val="0"/>
        </a:spcBef>
        <a:spcAft>
          <a:spcPts val="900"/>
        </a:spcAft>
        <a:buFont typeface="Symbol" panose="05050102010706020507" pitchFamily="18" charset="2"/>
        <a:buChar char="-"/>
        <a:defRPr sz="1400" kern="1200">
          <a:solidFill>
            <a:schemeClr val="accent1"/>
          </a:solidFill>
          <a:latin typeface="Arial" panose="020B0604020202020204"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Fiction or Reality: Who cares about effects in competition law?</a:t>
            </a:r>
            <a:endParaRPr lang="en-GB" dirty="0"/>
          </a:p>
        </p:txBody>
      </p:sp>
      <p:sp>
        <p:nvSpPr>
          <p:cNvPr id="3" name="Textplatzhalter 2"/>
          <p:cNvSpPr>
            <a:spLocks noGrp="1"/>
          </p:cNvSpPr>
          <p:nvPr>
            <p:ph type="body" sz="quarter" idx="11"/>
          </p:nvPr>
        </p:nvSpPr>
        <p:spPr>
          <a:xfrm>
            <a:off x="819527" y="3284984"/>
            <a:ext cx="6529387" cy="718448"/>
          </a:xfrm>
        </p:spPr>
        <p:txBody>
          <a:bodyPr/>
          <a:lstStyle/>
          <a:p>
            <a:r>
              <a:rPr lang="en-GB" dirty="0"/>
              <a:t>Nicolas Birkhäuser, </a:t>
            </a:r>
            <a:r>
              <a:rPr lang="en-GB" dirty="0" smtClean="0"/>
              <a:t>Matthias </a:t>
            </a:r>
            <a:r>
              <a:rPr lang="en-GB" dirty="0" err="1" smtClean="0"/>
              <a:t>Eisenbarth</a:t>
            </a:r>
            <a:r>
              <a:rPr lang="en-GB" dirty="0"/>
              <a:t>, Thomas </a:t>
            </a:r>
            <a:r>
              <a:rPr lang="en-GB" dirty="0" smtClean="0"/>
              <a:t>Graf, Henri </a:t>
            </a:r>
            <a:r>
              <a:rPr lang="en-GB" dirty="0" err="1"/>
              <a:t>Piffaut</a:t>
            </a:r>
            <a:r>
              <a:rPr lang="en-GB" dirty="0"/>
              <a:t>, Donald </a:t>
            </a:r>
            <a:r>
              <a:rPr lang="en-GB" dirty="0" smtClean="0"/>
              <a:t>Slater</a:t>
            </a:r>
            <a:endParaRPr lang="en-GB" dirty="0"/>
          </a:p>
        </p:txBody>
      </p:sp>
      <p:sp>
        <p:nvSpPr>
          <p:cNvPr id="4" name="Inhaltsplatzhalter 3"/>
          <p:cNvSpPr>
            <a:spLocks noGrp="1"/>
          </p:cNvSpPr>
          <p:nvPr>
            <p:ph sz="quarter" idx="12"/>
          </p:nvPr>
        </p:nvSpPr>
        <p:spPr>
          <a:xfrm>
            <a:off x="835200" y="4581128"/>
            <a:ext cx="3316584" cy="241152"/>
          </a:xfrm>
        </p:spPr>
        <p:txBody>
          <a:bodyPr/>
          <a:lstStyle/>
          <a:p>
            <a:r>
              <a:rPr lang="en-GB" sz="1600" dirty="0" smtClean="0">
                <a:solidFill>
                  <a:srgbClr val="1B2762"/>
                </a:solidFill>
              </a:rPr>
              <a:t>ECLA – Stockholm, 20 May 2022</a:t>
            </a:r>
            <a:endParaRPr lang="en-GB" sz="1600" dirty="0">
              <a:solidFill>
                <a:srgbClr val="1B2762"/>
              </a:solidFill>
            </a:endParaRPr>
          </a:p>
        </p:txBody>
      </p:sp>
    </p:spTree>
    <p:extLst>
      <p:ext uri="{BB962C8B-B14F-4D97-AF65-F5344CB8AC3E}">
        <p14:creationId xmlns:p14="http://schemas.microsoft.com/office/powerpoint/2010/main" val="776080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2AD375-037F-43D0-B059-5172DA06796A}" type="slidenum">
              <a:rPr lang="de-CH" smtClean="0"/>
              <a:t>10</a:t>
            </a:fld>
            <a:endParaRPr lang="de-CH" dirty="0"/>
          </a:p>
        </p:txBody>
      </p:sp>
      <p:sp>
        <p:nvSpPr>
          <p:cNvPr id="4" name="Titel 3"/>
          <p:cNvSpPr>
            <a:spLocks noGrp="1"/>
          </p:cNvSpPr>
          <p:nvPr>
            <p:ph type="title"/>
          </p:nvPr>
        </p:nvSpPr>
        <p:spPr/>
        <p:txBody>
          <a:bodyPr/>
          <a:lstStyle/>
          <a:p>
            <a:r>
              <a:rPr lang="en-GB" sz="2800" dirty="0" smtClean="0"/>
              <a:t>Questions: What </a:t>
            </a:r>
            <a:r>
              <a:rPr lang="en-GB" sz="2800" dirty="0"/>
              <a:t>are anticompetitive effects?</a:t>
            </a:r>
          </a:p>
        </p:txBody>
      </p:sp>
      <p:sp>
        <p:nvSpPr>
          <p:cNvPr id="5" name="Inhaltsplatzhalter 4"/>
          <p:cNvSpPr>
            <a:spLocks noGrp="1"/>
          </p:cNvSpPr>
          <p:nvPr>
            <p:ph sz="quarter" idx="18"/>
          </p:nvPr>
        </p:nvSpPr>
        <p:spPr/>
        <p:txBody>
          <a:bodyPr/>
          <a:lstStyle/>
          <a:p>
            <a:r>
              <a:rPr lang="en-GB" sz="1800" b="1" dirty="0"/>
              <a:t>A</a:t>
            </a:r>
            <a:r>
              <a:rPr lang="en-GB" sz="1800" b="1" dirty="0" smtClean="0"/>
              <a:t>nticompetitive </a:t>
            </a:r>
            <a:r>
              <a:rPr lang="en-GB" sz="1800" b="1" dirty="0"/>
              <a:t>effects: What are the principles laid down in case law? </a:t>
            </a:r>
            <a:r>
              <a:rPr lang="en-GB" sz="1800" b="1" dirty="0" smtClean="0"/>
              <a:t>(2)</a:t>
            </a:r>
            <a:endParaRPr lang="en-GB" sz="1800" b="1" dirty="0"/>
          </a:p>
        </p:txBody>
      </p:sp>
      <p:sp>
        <p:nvSpPr>
          <p:cNvPr id="6" name="Textplatzhalter 5"/>
          <p:cNvSpPr>
            <a:spLocks noGrp="1"/>
          </p:cNvSpPr>
          <p:nvPr>
            <p:ph type="body" sz="quarter" idx="21"/>
          </p:nvPr>
        </p:nvSpPr>
        <p:spPr>
          <a:xfrm>
            <a:off x="943200" y="1794558"/>
            <a:ext cx="10306800" cy="4370745"/>
          </a:xfrm>
        </p:spPr>
        <p:txBody>
          <a:bodyPr/>
          <a:lstStyle/>
          <a:p>
            <a:r>
              <a:rPr lang="en-GB" sz="1800" dirty="0" smtClean="0"/>
              <a:t>Further questions:</a:t>
            </a:r>
          </a:p>
          <a:p>
            <a:pPr marL="171450" indent="-171450">
              <a:buFont typeface="Arial" panose="020B0604020202020204" pitchFamily="34" charset="0"/>
              <a:buChar char="•"/>
            </a:pPr>
            <a:r>
              <a:rPr lang="en-GB" sz="1800" dirty="0" smtClean="0"/>
              <a:t>Does a competitive disadvantage (following from a practice) necessarily mean that there is a negative impact on other – efficient – undertakings' ability / incentive to compete?</a:t>
            </a:r>
          </a:p>
          <a:p>
            <a:pPr marL="171450" indent="-171450">
              <a:buFont typeface="Arial" panose="020B0604020202020204" pitchFamily="34" charset="0"/>
              <a:buChar char="•"/>
            </a:pPr>
            <a:r>
              <a:rPr lang="en-GB" sz="1800" dirty="0" smtClean="0"/>
              <a:t>What is the requisite level of probability as a threshold for intervention?</a:t>
            </a:r>
          </a:p>
          <a:p>
            <a:pPr marL="715963" indent="-285750">
              <a:buFont typeface="Symbol" panose="05050102010706020507" pitchFamily="18" charset="2"/>
              <a:buChar char="-"/>
            </a:pPr>
            <a:r>
              <a:rPr lang="en-GB" sz="1800" dirty="0" smtClean="0"/>
              <a:t>Is there a difference between (</a:t>
            </a:r>
            <a:r>
              <a:rPr lang="en-GB" sz="1800" dirty="0" err="1" smtClean="0"/>
              <a:t>i</a:t>
            </a:r>
            <a:r>
              <a:rPr lang="en-GB" sz="1800" dirty="0" smtClean="0"/>
              <a:t>) showing that a practice is capable of restricting competition and (ii) providing evidence that it is likely to do so?</a:t>
            </a:r>
          </a:p>
          <a:p>
            <a:pPr marL="715963" indent="-285750">
              <a:buFont typeface="Symbol" panose="05050102010706020507" pitchFamily="18" charset="2"/>
              <a:buChar char="-"/>
            </a:pPr>
            <a:r>
              <a:rPr lang="en-GB" sz="1800" dirty="0" smtClean="0"/>
              <a:t>If the requisite probability threshold were set at a (very) low level:</a:t>
            </a:r>
          </a:p>
          <a:p>
            <a:pPr marL="1431925" indent="-358775">
              <a:buFont typeface="Wingdings" panose="05000000000000000000" pitchFamily="2" charset="2"/>
              <a:buChar char="Ø"/>
            </a:pPr>
            <a:r>
              <a:rPr lang="en-GB" sz="1800" dirty="0" smtClean="0"/>
              <a:t>Practices would virtually always qualify to have anticompetitive effects;</a:t>
            </a:r>
          </a:p>
          <a:p>
            <a:pPr marL="1431925" indent="-358775">
              <a:buFont typeface="Wingdings" panose="05000000000000000000" pitchFamily="2" charset="2"/>
              <a:buChar char="Ø"/>
            </a:pPr>
            <a:r>
              <a:rPr lang="en-GB" sz="1800" dirty="0" smtClean="0"/>
              <a:t>The distinction between restrictions by object and by effect would meaningless?</a:t>
            </a:r>
          </a:p>
          <a:p>
            <a:pPr marL="285750" indent="-285750">
              <a:buFont typeface="Arial" panose="020B0604020202020204" pitchFamily="34" charset="0"/>
              <a:buChar char="•"/>
            </a:pPr>
            <a:r>
              <a:rPr lang="en-GB" sz="1800" dirty="0" smtClean="0"/>
              <a:t>Again: What </a:t>
            </a:r>
            <a:r>
              <a:rPr lang="en-GB" sz="1800" dirty="0" smtClean="0"/>
              <a:t>and where is the burden of proof</a:t>
            </a:r>
            <a:r>
              <a:rPr lang="en-GB" sz="1800" dirty="0" smtClean="0"/>
              <a:t>?</a:t>
            </a:r>
            <a:endParaRPr lang="en-GB" sz="1800" dirty="0" smtClean="0"/>
          </a:p>
        </p:txBody>
      </p:sp>
    </p:spTree>
    <p:extLst>
      <p:ext uri="{BB962C8B-B14F-4D97-AF65-F5344CB8AC3E}">
        <p14:creationId xmlns:p14="http://schemas.microsoft.com/office/powerpoint/2010/main" val="203594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2AD375-037F-43D0-B059-5172DA06796A}" type="slidenum">
              <a:rPr lang="de-CH" smtClean="0"/>
              <a:t>11</a:t>
            </a:fld>
            <a:endParaRPr lang="de-CH" dirty="0"/>
          </a:p>
        </p:txBody>
      </p:sp>
      <p:sp>
        <p:nvSpPr>
          <p:cNvPr id="4" name="Titel 3"/>
          <p:cNvSpPr>
            <a:spLocks noGrp="1"/>
          </p:cNvSpPr>
          <p:nvPr>
            <p:ph type="title"/>
          </p:nvPr>
        </p:nvSpPr>
        <p:spPr/>
        <p:txBody>
          <a:bodyPr/>
          <a:lstStyle/>
          <a:p>
            <a:r>
              <a:rPr lang="en-GB" sz="2800" dirty="0" smtClean="0"/>
              <a:t>Questions: Case </a:t>
            </a:r>
            <a:r>
              <a:rPr lang="en-GB" sz="2800" dirty="0" smtClean="0"/>
              <a:t>Law: Intel</a:t>
            </a:r>
            <a:endParaRPr lang="de-CH" sz="2800" dirty="0"/>
          </a:p>
        </p:txBody>
      </p:sp>
      <p:sp>
        <p:nvSpPr>
          <p:cNvPr id="5" name="Inhaltsplatzhalter 4"/>
          <p:cNvSpPr>
            <a:spLocks noGrp="1"/>
          </p:cNvSpPr>
          <p:nvPr>
            <p:ph sz="quarter" idx="18"/>
          </p:nvPr>
        </p:nvSpPr>
        <p:spPr/>
        <p:txBody>
          <a:bodyPr/>
          <a:lstStyle/>
          <a:p>
            <a:r>
              <a:rPr lang="en-US" sz="1800" b="1" dirty="0"/>
              <a:t>What does Intel really mean?</a:t>
            </a:r>
            <a:endParaRPr lang="de-CH" sz="1800" b="1" dirty="0"/>
          </a:p>
        </p:txBody>
      </p:sp>
      <p:sp>
        <p:nvSpPr>
          <p:cNvPr id="6" name="Textplatzhalter 5"/>
          <p:cNvSpPr>
            <a:spLocks noGrp="1"/>
          </p:cNvSpPr>
          <p:nvPr>
            <p:ph type="body" sz="quarter" idx="21"/>
          </p:nvPr>
        </p:nvSpPr>
        <p:spPr>
          <a:xfrm>
            <a:off x="943200" y="1794558"/>
            <a:ext cx="10306800" cy="4370745"/>
          </a:xfrm>
        </p:spPr>
        <p:txBody>
          <a:bodyPr/>
          <a:lstStyle/>
          <a:p>
            <a:pPr marL="171450" indent="-171450">
              <a:buFont typeface="Arial" panose="020B0604020202020204" pitchFamily="34" charset="0"/>
              <a:buChar char="•"/>
            </a:pPr>
            <a:r>
              <a:rPr lang="en-GB" sz="1800" dirty="0" smtClean="0"/>
              <a:t>Effects only reviewed because EC assessed them in detail? – Would European General </a:t>
            </a:r>
            <a:r>
              <a:rPr lang="en-GB" sz="1800" smtClean="0"/>
              <a:t>Court </a:t>
            </a:r>
            <a:r>
              <a:rPr lang="en-GB" sz="1800" smtClean="0"/>
              <a:t>(GC</a:t>
            </a:r>
            <a:r>
              <a:rPr lang="en-GB" sz="1800" dirty="0" smtClean="0"/>
              <a:t>) have decided differently if EC had not assessed effects?</a:t>
            </a:r>
          </a:p>
          <a:p>
            <a:pPr marL="171450" indent="-171450">
              <a:buFont typeface="Arial" panose="020B0604020202020204" pitchFamily="34" charset="0"/>
              <a:buChar char="•"/>
            </a:pPr>
            <a:r>
              <a:rPr lang="en-GB" sz="1800" dirty="0" smtClean="0"/>
              <a:t>Will there be more effects analysis in the future as a consequence of the Intel case?</a:t>
            </a:r>
          </a:p>
          <a:p>
            <a:pPr marL="171450" indent="-171450">
              <a:buFont typeface="Arial" panose="020B0604020202020204" pitchFamily="34" charset="0"/>
              <a:buChar char="•"/>
            </a:pPr>
            <a:r>
              <a:rPr lang="en-GB" sz="1800" dirty="0" smtClean="0"/>
              <a:t>Was the current trend not rather a less economic approach? Arguments by economists:</a:t>
            </a:r>
          </a:p>
          <a:p>
            <a:pPr marL="803275" indent="-342900">
              <a:buFont typeface="Symbol" panose="05050102010706020507" pitchFamily="18" charset="2"/>
              <a:buChar char="-"/>
            </a:pPr>
            <a:r>
              <a:rPr lang="en-GB" sz="1800" dirty="0" smtClean="0"/>
              <a:t>Procedural economy: What can an authority perform, what does it cost?</a:t>
            </a:r>
          </a:p>
          <a:p>
            <a:pPr marL="803275" indent="-342900">
              <a:buFont typeface="Symbol" panose="05050102010706020507" pitchFamily="18" charset="2"/>
              <a:buChar char="-"/>
            </a:pPr>
            <a:r>
              <a:rPr lang="en-GB" sz="1800" dirty="0" smtClean="0"/>
              <a:t>More freedom for authorities to define tests?</a:t>
            </a:r>
          </a:p>
          <a:p>
            <a:pPr marL="803275" indent="-342900">
              <a:buFont typeface="Symbol" panose="05050102010706020507" pitchFamily="18" charset="2"/>
              <a:buChar char="-"/>
            </a:pPr>
            <a:r>
              <a:rPr lang="en-GB" sz="1800" dirty="0" smtClean="0"/>
              <a:t>Did practice require too much economics? Should practice be more legal / normative?</a:t>
            </a:r>
          </a:p>
          <a:p>
            <a:pPr marL="803275" indent="-342900">
              <a:buFont typeface="Symbol" panose="05050102010706020507" pitchFamily="18" charset="2"/>
              <a:buChar char="-"/>
            </a:pPr>
            <a:r>
              <a:rPr lang="en-GB" sz="1800" dirty="0" smtClean="0"/>
              <a:t>There must be some kind of effects, but which and to what extent?</a:t>
            </a:r>
          </a:p>
          <a:p>
            <a:pPr marL="171450" indent="-171450">
              <a:buFont typeface="Arial" panose="020B0604020202020204" pitchFamily="34" charset="0"/>
              <a:buChar char="•"/>
            </a:pPr>
            <a:r>
              <a:rPr lang="en-GB" sz="1800" dirty="0" smtClean="0"/>
              <a:t>As Efficient Competitor test: How efficient must competitor be?</a:t>
            </a:r>
          </a:p>
          <a:p>
            <a:pPr marL="171450" indent="-171450">
              <a:buFont typeface="Arial" panose="020B0604020202020204" pitchFamily="34" charset="0"/>
              <a:buChar char="•"/>
            </a:pPr>
            <a:endParaRPr lang="de-CH" sz="2400" dirty="0"/>
          </a:p>
        </p:txBody>
      </p:sp>
    </p:spTree>
    <p:extLst>
      <p:ext uri="{BB962C8B-B14F-4D97-AF65-F5344CB8AC3E}">
        <p14:creationId xmlns:p14="http://schemas.microsoft.com/office/powerpoint/2010/main" val="406700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866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1" dirty="0" smtClean="0"/>
              <a:t>Your panelists (1):</a:t>
            </a:r>
            <a:endParaRPr lang="en-GB" sz="2400" dirty="0"/>
          </a:p>
        </p:txBody>
      </p:sp>
      <p:sp>
        <p:nvSpPr>
          <p:cNvPr id="4" name="Foliennummernplatzhalter 3"/>
          <p:cNvSpPr>
            <a:spLocks noGrp="1"/>
          </p:cNvSpPr>
          <p:nvPr>
            <p:ph type="sldNum" sz="quarter" idx="12"/>
          </p:nvPr>
        </p:nvSpPr>
        <p:spPr/>
        <p:txBody>
          <a:bodyPr/>
          <a:lstStyle/>
          <a:p>
            <a:fld id="{442AD375-037F-43D0-B059-5172DA06796A}" type="slidenum">
              <a:rPr lang="de-CH" smtClean="0"/>
              <a:t>2</a:t>
            </a:fld>
            <a:endParaRPr lang="de-CH" dirty="0"/>
          </a:p>
        </p:txBody>
      </p:sp>
      <p:sp>
        <p:nvSpPr>
          <p:cNvPr id="9" name="Textfeld 8"/>
          <p:cNvSpPr txBox="1"/>
          <p:nvPr/>
        </p:nvSpPr>
        <p:spPr>
          <a:xfrm>
            <a:off x="3359695" y="3861048"/>
            <a:ext cx="7874705" cy="2031325"/>
          </a:xfrm>
          <a:prstGeom prst="rect">
            <a:avLst/>
          </a:prstGeom>
          <a:noFill/>
        </p:spPr>
        <p:txBody>
          <a:bodyPr wrap="square" lIns="0" tIns="0" rIns="0" bIns="0" rtlCol="0">
            <a:spAutoFit/>
          </a:bodyPr>
          <a:lstStyle/>
          <a:p>
            <a:r>
              <a:rPr lang="en-US" sz="2400" b="1" dirty="0">
                <a:solidFill>
                  <a:srgbClr val="1B2762"/>
                </a:solidFill>
              </a:rPr>
              <a:t>Thomas Graf </a:t>
            </a:r>
            <a:r>
              <a:rPr lang="en-US" dirty="0">
                <a:solidFill>
                  <a:srgbClr val="1B2762"/>
                </a:solidFill>
              </a:rPr>
              <a:t>joined Cleary Gottlieb in 2000 and became a partner in 2009.</a:t>
            </a:r>
            <a:r>
              <a:rPr lang="de-CH" dirty="0">
                <a:solidFill>
                  <a:srgbClr val="1B2762"/>
                </a:solidFill>
              </a:rPr>
              <a:t> </a:t>
            </a:r>
            <a:r>
              <a:rPr lang="en-US" dirty="0">
                <a:solidFill>
                  <a:srgbClr val="1B2762"/>
                </a:solidFill>
              </a:rPr>
              <a:t>Thomas</a:t>
            </a:r>
            <a:r>
              <a:rPr lang="en-US" dirty="0" smtClean="0">
                <a:solidFill>
                  <a:srgbClr val="1B2762"/>
                </a:solidFill>
              </a:rPr>
              <a:t>’ </a:t>
            </a:r>
            <a:r>
              <a:rPr lang="en-US" dirty="0">
                <a:solidFill>
                  <a:srgbClr val="1B2762"/>
                </a:solidFill>
              </a:rPr>
              <a:t>practice focuses on EU competition law, regulatory affairs, and intellectual property law. His experience includes work in a number of industries, including, IT, pharmaceuticals, media, sports rights, energy and engineering. He has represented clients in many landmark cases before the European Commission, national competition authorities and the European courts.</a:t>
            </a:r>
          </a:p>
        </p:txBody>
      </p:sp>
      <p:pic>
        <p:nvPicPr>
          <p:cNvPr id="13" name="Grafik 12"/>
          <p:cNvPicPr>
            <a:picLocks noChangeAspect="1"/>
          </p:cNvPicPr>
          <p:nvPr/>
        </p:nvPicPr>
        <p:blipFill>
          <a:blip r:embed="rId2"/>
          <a:stretch>
            <a:fillRect/>
          </a:stretch>
        </p:blipFill>
        <p:spPr>
          <a:xfrm>
            <a:off x="695400" y="3861048"/>
            <a:ext cx="2232853" cy="2291613"/>
          </a:xfrm>
          <a:prstGeom prst="rect">
            <a:avLst/>
          </a:prstGeom>
        </p:spPr>
      </p:pic>
      <p:sp>
        <p:nvSpPr>
          <p:cNvPr id="14" name="Textfeld 13"/>
          <p:cNvSpPr txBox="1"/>
          <p:nvPr/>
        </p:nvSpPr>
        <p:spPr>
          <a:xfrm>
            <a:off x="3359695" y="1268760"/>
            <a:ext cx="7874705" cy="2031325"/>
          </a:xfrm>
          <a:prstGeom prst="rect">
            <a:avLst/>
          </a:prstGeom>
          <a:noFill/>
        </p:spPr>
        <p:txBody>
          <a:bodyPr wrap="square" lIns="0" tIns="0" rIns="0" bIns="0" rtlCol="0">
            <a:spAutoFit/>
          </a:bodyPr>
          <a:lstStyle/>
          <a:p>
            <a:r>
              <a:rPr lang="en-US" sz="2400" b="1" dirty="0">
                <a:solidFill>
                  <a:srgbClr val="1B2762"/>
                </a:solidFill>
              </a:rPr>
              <a:t>Matthias </a:t>
            </a:r>
            <a:r>
              <a:rPr lang="en-US" sz="2400" b="1" dirty="0" err="1">
                <a:solidFill>
                  <a:srgbClr val="1B2762"/>
                </a:solidFill>
              </a:rPr>
              <a:t>Eisenbarth</a:t>
            </a:r>
            <a:r>
              <a:rPr lang="en-US" sz="2400" b="1" dirty="0">
                <a:solidFill>
                  <a:srgbClr val="1B2762"/>
                </a:solidFill>
              </a:rPr>
              <a:t> </a:t>
            </a:r>
            <a:r>
              <a:rPr lang="en-US" dirty="0">
                <a:solidFill>
                  <a:srgbClr val="1B2762"/>
                </a:solidFill>
              </a:rPr>
              <a:t>is currently responsible for all legal and corporate affairs matters for AB </a:t>
            </a:r>
            <a:r>
              <a:rPr lang="en-US" dirty="0" err="1">
                <a:solidFill>
                  <a:srgbClr val="1B2762"/>
                </a:solidFill>
              </a:rPr>
              <a:t>InBev</a:t>
            </a:r>
            <a:r>
              <a:rPr lang="en-US" dirty="0">
                <a:solidFill>
                  <a:srgbClr val="1B2762"/>
                </a:solidFill>
              </a:rPr>
              <a:t> in Central Europe. Matthias has profound expertise in government relations, external communications, crisis management and the full range of legal topics that come with the job in one of the world’s leading FMCGs. In </a:t>
            </a:r>
            <a:r>
              <a:rPr lang="en-US" dirty="0" smtClean="0">
                <a:solidFill>
                  <a:srgbClr val="1B2762"/>
                </a:solidFill>
              </a:rPr>
              <a:t>corporate </a:t>
            </a:r>
            <a:r>
              <a:rPr lang="en-US" dirty="0">
                <a:solidFill>
                  <a:srgbClr val="1B2762"/>
                </a:solidFill>
              </a:rPr>
              <a:t>a</a:t>
            </a:r>
            <a:r>
              <a:rPr lang="en-US" dirty="0" smtClean="0">
                <a:solidFill>
                  <a:srgbClr val="1B2762"/>
                </a:solidFill>
              </a:rPr>
              <a:t>ffairs</a:t>
            </a:r>
            <a:r>
              <a:rPr lang="en-US" dirty="0">
                <a:solidFill>
                  <a:srgbClr val="1B2762"/>
                </a:solidFill>
              </a:rPr>
              <a:t>, his clear focus has been to raise corporate reputation while proactively shaping the regulatory environment</a:t>
            </a:r>
            <a:r>
              <a:rPr lang="en-US" dirty="0" smtClean="0">
                <a:solidFill>
                  <a:srgbClr val="1B2762"/>
                </a:solidFill>
              </a:rPr>
              <a:t>.</a:t>
            </a:r>
            <a:endParaRPr lang="en-US" dirty="0">
              <a:solidFill>
                <a:srgbClr val="1B2762"/>
              </a:solidFill>
            </a:endParaRPr>
          </a:p>
        </p:txBody>
      </p:sp>
      <p:pic>
        <p:nvPicPr>
          <p:cNvPr id="15" name="Grafik 14"/>
          <p:cNvPicPr>
            <a:picLocks noChangeAspect="1"/>
          </p:cNvPicPr>
          <p:nvPr/>
        </p:nvPicPr>
        <p:blipFill>
          <a:blip r:embed="rId3"/>
          <a:stretch>
            <a:fillRect/>
          </a:stretch>
        </p:blipFill>
        <p:spPr>
          <a:xfrm>
            <a:off x="695400" y="1268759"/>
            <a:ext cx="2232853" cy="2221223"/>
          </a:xfrm>
          <a:prstGeom prst="rect">
            <a:avLst/>
          </a:prstGeom>
        </p:spPr>
      </p:pic>
    </p:spTree>
    <p:extLst>
      <p:ext uri="{BB962C8B-B14F-4D97-AF65-F5344CB8AC3E}">
        <p14:creationId xmlns:p14="http://schemas.microsoft.com/office/powerpoint/2010/main" val="60501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1" dirty="0" smtClean="0"/>
              <a:t>Your panelists (2):</a:t>
            </a:r>
            <a:endParaRPr lang="en-GB" sz="2400" dirty="0"/>
          </a:p>
        </p:txBody>
      </p:sp>
      <p:sp>
        <p:nvSpPr>
          <p:cNvPr id="4" name="Foliennummernplatzhalter 3"/>
          <p:cNvSpPr>
            <a:spLocks noGrp="1"/>
          </p:cNvSpPr>
          <p:nvPr>
            <p:ph type="sldNum" sz="quarter" idx="12"/>
          </p:nvPr>
        </p:nvSpPr>
        <p:spPr/>
        <p:txBody>
          <a:bodyPr/>
          <a:lstStyle/>
          <a:p>
            <a:fld id="{442AD375-037F-43D0-B059-5172DA06796A}" type="slidenum">
              <a:rPr lang="de-CH" smtClean="0"/>
              <a:t>3</a:t>
            </a:fld>
            <a:endParaRPr lang="de-CH" dirty="0"/>
          </a:p>
        </p:txBody>
      </p:sp>
      <p:sp>
        <p:nvSpPr>
          <p:cNvPr id="9" name="Textfeld 8"/>
          <p:cNvSpPr txBox="1"/>
          <p:nvPr/>
        </p:nvSpPr>
        <p:spPr>
          <a:xfrm>
            <a:off x="3359695" y="3861048"/>
            <a:ext cx="7874705" cy="2585323"/>
          </a:xfrm>
          <a:prstGeom prst="rect">
            <a:avLst/>
          </a:prstGeom>
          <a:noFill/>
        </p:spPr>
        <p:txBody>
          <a:bodyPr wrap="square" lIns="0" tIns="0" rIns="0" bIns="0" rtlCol="0">
            <a:spAutoFit/>
          </a:bodyPr>
          <a:lstStyle/>
          <a:p>
            <a:r>
              <a:rPr lang="en-US" sz="2400" b="1" dirty="0" smtClean="0">
                <a:solidFill>
                  <a:srgbClr val="1B2762"/>
                </a:solidFill>
              </a:rPr>
              <a:t>Donald Slater </a:t>
            </a:r>
            <a:r>
              <a:rPr lang="en-US" dirty="0" smtClean="0">
                <a:solidFill>
                  <a:srgbClr val="1B2762"/>
                </a:solidFill>
              </a:rPr>
              <a:t>is </a:t>
            </a:r>
            <a:r>
              <a:rPr lang="en-US" dirty="0">
                <a:solidFill>
                  <a:srgbClr val="1B2762"/>
                </a:solidFill>
              </a:rPr>
              <a:t>a partner in </a:t>
            </a:r>
            <a:r>
              <a:rPr lang="en-US" dirty="0" err="1" smtClean="0">
                <a:solidFill>
                  <a:srgbClr val="1B2762"/>
                </a:solidFill>
              </a:rPr>
              <a:t>Ashurst's</a:t>
            </a:r>
            <a:r>
              <a:rPr lang="en-US" dirty="0" smtClean="0">
                <a:solidFill>
                  <a:srgbClr val="1B2762"/>
                </a:solidFill>
              </a:rPr>
              <a:t> </a:t>
            </a:r>
            <a:r>
              <a:rPr lang="en-US" dirty="0">
                <a:solidFill>
                  <a:srgbClr val="1B2762"/>
                </a:solidFill>
              </a:rPr>
              <a:t>competition and EU law </a:t>
            </a:r>
            <a:r>
              <a:rPr lang="en-US" dirty="0" smtClean="0">
                <a:solidFill>
                  <a:srgbClr val="1B2762"/>
                </a:solidFill>
              </a:rPr>
              <a:t>practice. Donald </a:t>
            </a:r>
            <a:r>
              <a:rPr lang="en-US" dirty="0">
                <a:solidFill>
                  <a:srgbClr val="1B2762"/>
                </a:solidFill>
              </a:rPr>
              <a:t>has </a:t>
            </a:r>
            <a:r>
              <a:rPr lang="en-US" dirty="0" err="1">
                <a:solidFill>
                  <a:srgbClr val="1B2762"/>
                </a:solidFill>
              </a:rPr>
              <a:t>specialised</a:t>
            </a:r>
            <a:r>
              <a:rPr lang="en-US" dirty="0">
                <a:solidFill>
                  <a:srgbClr val="1B2762"/>
                </a:solidFill>
              </a:rPr>
              <a:t> in EU law since 2000, mainly working in private practice but also in the EU institutions and academia. He has a broad and deep experience of litigation before the European Courts, having represented clients in a range of cases from cartels and State aid to regulatory cases and VAT. Donald returned to </a:t>
            </a:r>
            <a:r>
              <a:rPr lang="en-US" dirty="0" err="1">
                <a:solidFill>
                  <a:srgbClr val="1B2762"/>
                </a:solidFill>
              </a:rPr>
              <a:t>Ashurst</a:t>
            </a:r>
            <a:r>
              <a:rPr lang="en-US" dirty="0">
                <a:solidFill>
                  <a:srgbClr val="1B2762"/>
                </a:solidFill>
              </a:rPr>
              <a:t> in 2018 after spending three years in the European Court of Justice in the chambers of an Advocate General, working on cases in all fields of EU law, with particular emphasis on regulatory law.</a:t>
            </a:r>
            <a:endParaRPr lang="de-CH" dirty="0" smtClean="0">
              <a:solidFill>
                <a:srgbClr val="1B2762"/>
              </a:solidFill>
            </a:endParaRPr>
          </a:p>
        </p:txBody>
      </p:sp>
      <p:pic>
        <p:nvPicPr>
          <p:cNvPr id="12" name="Grafik 11"/>
          <p:cNvPicPr>
            <a:picLocks noChangeAspect="1"/>
          </p:cNvPicPr>
          <p:nvPr/>
        </p:nvPicPr>
        <p:blipFill>
          <a:blip r:embed="rId2"/>
          <a:stretch>
            <a:fillRect/>
          </a:stretch>
        </p:blipFill>
        <p:spPr>
          <a:xfrm>
            <a:off x="695400" y="1268760"/>
            <a:ext cx="2232853" cy="2201697"/>
          </a:xfrm>
          <a:prstGeom prst="rect">
            <a:avLst/>
          </a:prstGeom>
        </p:spPr>
      </p:pic>
      <p:sp>
        <p:nvSpPr>
          <p:cNvPr id="14" name="Textfeld 13"/>
          <p:cNvSpPr txBox="1"/>
          <p:nvPr/>
        </p:nvSpPr>
        <p:spPr>
          <a:xfrm>
            <a:off x="3359695" y="1268760"/>
            <a:ext cx="7874705" cy="2308324"/>
          </a:xfrm>
          <a:prstGeom prst="rect">
            <a:avLst/>
          </a:prstGeom>
          <a:noFill/>
        </p:spPr>
        <p:txBody>
          <a:bodyPr wrap="square" lIns="0" tIns="0" rIns="0" bIns="0" rtlCol="0">
            <a:spAutoFit/>
          </a:bodyPr>
          <a:lstStyle/>
          <a:p>
            <a:r>
              <a:rPr lang="en-US" sz="2400" b="1" dirty="0" smtClean="0">
                <a:solidFill>
                  <a:srgbClr val="1B2762"/>
                </a:solidFill>
              </a:rPr>
              <a:t>Henri </a:t>
            </a:r>
            <a:r>
              <a:rPr lang="en-US" sz="2400" b="1" dirty="0">
                <a:solidFill>
                  <a:srgbClr val="1B2762"/>
                </a:solidFill>
              </a:rPr>
              <a:t>Piffaut </a:t>
            </a:r>
            <a:r>
              <a:rPr lang="en-US" dirty="0">
                <a:solidFill>
                  <a:srgbClr val="1B2762"/>
                </a:solidFill>
              </a:rPr>
              <a:t>is a Vice President of French Competition Authority. He is a former Adviser to the Deputy Director General for mergers at DG Competition of the European Commission. He has spent most of his career in the competition policy field. During the academic year 2016/17 he served as a fellow at Harvard University where he pursued research on the interaction of competition policy and platform industries.</a:t>
            </a:r>
            <a:endParaRPr lang="de-CH" dirty="0">
              <a:solidFill>
                <a:srgbClr val="1B2762"/>
              </a:solidFill>
            </a:endParaRPr>
          </a:p>
          <a:p>
            <a:endParaRPr lang="en-US" dirty="0" smtClean="0">
              <a:solidFill>
                <a:srgbClr val="1B2762"/>
              </a:solidFill>
            </a:endParaRPr>
          </a:p>
          <a:p>
            <a:endParaRPr lang="en-US" dirty="0">
              <a:solidFill>
                <a:srgbClr val="1B2762"/>
              </a:solidFill>
            </a:endParaRPr>
          </a:p>
        </p:txBody>
      </p:sp>
      <p:pic>
        <p:nvPicPr>
          <p:cNvPr id="3" name="Grafik 2"/>
          <p:cNvPicPr>
            <a:picLocks noChangeAspect="1"/>
          </p:cNvPicPr>
          <p:nvPr/>
        </p:nvPicPr>
        <p:blipFill>
          <a:blip r:embed="rId3"/>
          <a:stretch>
            <a:fillRect/>
          </a:stretch>
        </p:blipFill>
        <p:spPr>
          <a:xfrm>
            <a:off x="695400" y="3861048"/>
            <a:ext cx="2232853" cy="2373382"/>
          </a:xfrm>
          <a:prstGeom prst="rect">
            <a:avLst/>
          </a:prstGeom>
        </p:spPr>
      </p:pic>
    </p:spTree>
    <p:extLst>
      <p:ext uri="{BB962C8B-B14F-4D97-AF65-F5344CB8AC3E}">
        <p14:creationId xmlns:p14="http://schemas.microsoft.com/office/powerpoint/2010/main" val="3120513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1" dirty="0" smtClean="0"/>
              <a:t>Your panelists (3):</a:t>
            </a:r>
            <a:endParaRPr lang="en-GB" sz="2400" dirty="0"/>
          </a:p>
        </p:txBody>
      </p:sp>
      <p:sp>
        <p:nvSpPr>
          <p:cNvPr id="4" name="Foliennummernplatzhalter 3"/>
          <p:cNvSpPr>
            <a:spLocks noGrp="1"/>
          </p:cNvSpPr>
          <p:nvPr>
            <p:ph type="sldNum" sz="quarter" idx="12"/>
          </p:nvPr>
        </p:nvSpPr>
        <p:spPr/>
        <p:txBody>
          <a:bodyPr/>
          <a:lstStyle/>
          <a:p>
            <a:fld id="{442AD375-037F-43D0-B059-5172DA06796A}" type="slidenum">
              <a:rPr lang="de-CH" smtClean="0"/>
              <a:t>4</a:t>
            </a:fld>
            <a:endParaRPr lang="de-CH" dirty="0"/>
          </a:p>
        </p:txBody>
      </p:sp>
      <p:sp>
        <p:nvSpPr>
          <p:cNvPr id="14" name="Textfeld 13"/>
          <p:cNvSpPr txBox="1"/>
          <p:nvPr/>
        </p:nvSpPr>
        <p:spPr>
          <a:xfrm>
            <a:off x="3359695" y="1268760"/>
            <a:ext cx="7874705" cy="2215991"/>
          </a:xfrm>
          <a:prstGeom prst="rect">
            <a:avLst/>
          </a:prstGeom>
          <a:noFill/>
        </p:spPr>
        <p:txBody>
          <a:bodyPr wrap="square" lIns="0" tIns="0" rIns="0" bIns="0" rtlCol="0">
            <a:spAutoFit/>
          </a:bodyPr>
          <a:lstStyle/>
          <a:p>
            <a:r>
              <a:rPr lang="en-US" b="1" dirty="0">
                <a:solidFill>
                  <a:srgbClr val="1B2762"/>
                </a:solidFill>
              </a:rPr>
              <a:t>Nicolas Birkhäuser</a:t>
            </a:r>
            <a:r>
              <a:rPr lang="en-US" dirty="0">
                <a:solidFill>
                  <a:srgbClr val="1B2762"/>
                </a:solidFill>
              </a:rPr>
              <a:t> </a:t>
            </a:r>
            <a:r>
              <a:rPr lang="en-US" dirty="0" smtClean="0">
                <a:solidFill>
                  <a:srgbClr val="1B2762"/>
                </a:solidFill>
              </a:rPr>
              <a:t>is a partner in </a:t>
            </a:r>
            <a:r>
              <a:rPr lang="en-US" dirty="0" err="1" smtClean="0">
                <a:solidFill>
                  <a:srgbClr val="1B2762"/>
                </a:solidFill>
              </a:rPr>
              <a:t>Niederer</a:t>
            </a:r>
            <a:r>
              <a:rPr lang="en-US" dirty="0" smtClean="0">
                <a:solidFill>
                  <a:srgbClr val="1B2762"/>
                </a:solidFill>
              </a:rPr>
              <a:t> Kraft Frey's competition practice in Zurich. He combines </a:t>
            </a:r>
            <a:r>
              <a:rPr lang="en-US" dirty="0">
                <a:solidFill>
                  <a:srgbClr val="1B2762"/>
                </a:solidFill>
              </a:rPr>
              <a:t>his </a:t>
            </a:r>
            <a:r>
              <a:rPr lang="en-US" dirty="0" smtClean="0">
                <a:solidFill>
                  <a:srgbClr val="1B2762"/>
                </a:solidFill>
              </a:rPr>
              <a:t>practice </a:t>
            </a:r>
            <a:r>
              <a:rPr lang="en-US" dirty="0">
                <a:solidFill>
                  <a:srgbClr val="1B2762"/>
                </a:solidFill>
              </a:rPr>
              <a:t>in competition law with strong expertise in IP. Nicolas </a:t>
            </a:r>
            <a:r>
              <a:rPr lang="en-US" dirty="0" smtClean="0">
                <a:solidFill>
                  <a:srgbClr val="1B2762"/>
                </a:solidFill>
              </a:rPr>
              <a:t>has </a:t>
            </a:r>
            <a:r>
              <a:rPr lang="en-US" dirty="0">
                <a:solidFill>
                  <a:srgbClr val="1B2762"/>
                </a:solidFill>
              </a:rPr>
              <a:t>extensive experience representing companies in cartel and abuse of </a:t>
            </a:r>
            <a:r>
              <a:rPr lang="en-US" dirty="0" smtClean="0">
                <a:solidFill>
                  <a:srgbClr val="1B2762"/>
                </a:solidFill>
              </a:rPr>
              <a:t>dominance investigations </a:t>
            </a:r>
            <a:r>
              <a:rPr lang="en-US" dirty="0">
                <a:solidFill>
                  <a:srgbClr val="1B2762"/>
                </a:solidFill>
              </a:rPr>
              <a:t>as well as in merger control proceedings, including multijurisdictional coordination. Nicolas </a:t>
            </a:r>
            <a:r>
              <a:rPr lang="en-US" dirty="0" smtClean="0">
                <a:solidFill>
                  <a:srgbClr val="1B2762"/>
                </a:solidFill>
              </a:rPr>
              <a:t>also </a:t>
            </a:r>
            <a:r>
              <a:rPr lang="en-US" dirty="0">
                <a:solidFill>
                  <a:srgbClr val="1B2762"/>
                </a:solidFill>
              </a:rPr>
              <a:t>focuses on IP, including in particular transactions and IP related contracts.</a:t>
            </a:r>
            <a:endParaRPr lang="en-US" dirty="0" smtClean="0">
              <a:solidFill>
                <a:srgbClr val="1B2762"/>
              </a:solidFill>
            </a:endParaRPr>
          </a:p>
          <a:p>
            <a:endParaRPr lang="en-US" dirty="0">
              <a:solidFill>
                <a:srgbClr val="1B2762"/>
              </a:solidFill>
            </a:endParaRPr>
          </a:p>
        </p:txBody>
      </p:sp>
      <p:pic>
        <p:nvPicPr>
          <p:cNvPr id="6" name="Grafik 5"/>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95400" y="1268760"/>
            <a:ext cx="2168006" cy="2316343"/>
          </a:xfrm>
          <a:prstGeom prst="rect">
            <a:avLst/>
          </a:prstGeom>
        </p:spPr>
      </p:pic>
    </p:spTree>
    <p:extLst>
      <p:ext uri="{BB962C8B-B14F-4D97-AF65-F5344CB8AC3E}">
        <p14:creationId xmlns:p14="http://schemas.microsoft.com/office/powerpoint/2010/main" val="161299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1" dirty="0"/>
              <a:t>Fiction or Reality: Who cares about effects in competition law</a:t>
            </a:r>
            <a:r>
              <a:rPr lang="en-US" sz="2400" b="1" dirty="0" smtClean="0"/>
              <a:t>?</a:t>
            </a:r>
            <a:endParaRPr lang="en-GB" sz="2400" dirty="0"/>
          </a:p>
        </p:txBody>
      </p:sp>
      <p:sp>
        <p:nvSpPr>
          <p:cNvPr id="3" name="Inhaltsplatzhalter 2"/>
          <p:cNvSpPr>
            <a:spLocks noGrp="1"/>
          </p:cNvSpPr>
          <p:nvPr>
            <p:ph idx="1"/>
          </p:nvPr>
        </p:nvSpPr>
        <p:spPr>
          <a:xfrm>
            <a:off x="943200" y="1340768"/>
            <a:ext cx="10307781" cy="5079154"/>
          </a:xfrm>
        </p:spPr>
        <p:txBody>
          <a:bodyPr/>
          <a:lstStyle/>
          <a:p>
            <a:pPr>
              <a:buFont typeface="Wingdings" panose="05000000000000000000" pitchFamily="2" charset="2"/>
              <a:buChar char="Ø"/>
            </a:pPr>
            <a:r>
              <a:rPr lang="en-GB" dirty="0" smtClean="0"/>
              <a:t>Why this topic? – </a:t>
            </a:r>
            <a:r>
              <a:rPr lang="en-US" dirty="0" smtClean="0"/>
              <a:t>Everyone </a:t>
            </a:r>
            <a:r>
              <a:rPr lang="en-US" dirty="0"/>
              <a:t>has their own personal </a:t>
            </a:r>
            <a:r>
              <a:rPr lang="en-US" dirty="0" smtClean="0"/>
              <a:t>experience. – Don't they?</a:t>
            </a:r>
          </a:p>
          <a:p>
            <a:pPr marL="725488" indent="-342900">
              <a:buFont typeface="Symbol" panose="05050102010706020507" pitchFamily="18" charset="2"/>
              <a:buChar char="-"/>
            </a:pPr>
            <a:r>
              <a:rPr lang="en-GB" dirty="0" smtClean="0"/>
              <a:t>E.g. </a:t>
            </a:r>
            <a:r>
              <a:rPr lang="en-GB" dirty="0"/>
              <a:t>p</a:t>
            </a:r>
            <a:r>
              <a:rPr lang="en-GB" dirty="0" smtClean="0"/>
              <a:t>ricing / rebates cases (Art. 102).</a:t>
            </a:r>
          </a:p>
          <a:p>
            <a:pPr marL="725488" indent="-342900">
              <a:buFont typeface="Symbol" panose="05050102010706020507" pitchFamily="18" charset="2"/>
              <a:buChar char="-"/>
            </a:pPr>
            <a:r>
              <a:rPr lang="en-GB" dirty="0" smtClean="0"/>
              <a:t>E.g. information exchange (Art. 101).</a:t>
            </a:r>
          </a:p>
          <a:p>
            <a:pPr marL="382588" indent="0">
              <a:buNone/>
            </a:pPr>
            <a:endParaRPr lang="en-GB" dirty="0" smtClean="0"/>
          </a:p>
          <a:p>
            <a:pPr>
              <a:buFont typeface="Wingdings" panose="05000000000000000000" pitchFamily="2" charset="2"/>
              <a:buChar char="Ø"/>
            </a:pPr>
            <a:r>
              <a:rPr lang="en-GB" dirty="0" smtClean="0"/>
              <a:t>Same principles </a:t>
            </a:r>
            <a:r>
              <a:rPr lang="en-GB" dirty="0"/>
              <a:t>for effects analysis </a:t>
            </a:r>
            <a:r>
              <a:rPr lang="en-GB" dirty="0" smtClean="0"/>
              <a:t>across </a:t>
            </a:r>
            <a:r>
              <a:rPr lang="en-GB" dirty="0"/>
              <a:t>all alleged </a:t>
            </a:r>
            <a:r>
              <a:rPr lang="en-GB" dirty="0" smtClean="0"/>
              <a:t>restrictions under Art. 102, </a:t>
            </a:r>
            <a:r>
              <a:rPr lang="en-GB" dirty="0"/>
              <a:t>whether price abuse or non-price </a:t>
            </a:r>
            <a:r>
              <a:rPr lang="en-GB" dirty="0" smtClean="0"/>
              <a:t>abuse? – Comparison of Google Shopping vs. Intel.</a:t>
            </a:r>
          </a:p>
          <a:p>
            <a:pPr marL="712788" indent="-342900">
              <a:buFont typeface="Symbol" panose="05050102010706020507" pitchFamily="18" charset="2"/>
              <a:buChar char="-"/>
            </a:pPr>
            <a:r>
              <a:rPr lang="en-GB" dirty="0" smtClean="0"/>
              <a:t>What is / should be the test:</a:t>
            </a:r>
          </a:p>
          <a:p>
            <a:pPr marL="1071563" indent="-342900">
              <a:buFont typeface="Arial" panose="020B0604020202020204" pitchFamily="34" charset="0"/>
              <a:buChar char="•"/>
            </a:pPr>
            <a:r>
              <a:rPr lang="en-US" dirty="0" smtClean="0"/>
              <a:t>Whether or not there is a </a:t>
            </a:r>
            <a:r>
              <a:rPr lang="en-US" dirty="0"/>
              <a:t>foreclosure of as efficient </a:t>
            </a:r>
            <a:r>
              <a:rPr lang="en-US" dirty="0" smtClean="0"/>
              <a:t>competitors?</a:t>
            </a:r>
          </a:p>
          <a:p>
            <a:pPr marL="1071563" indent="-342900">
              <a:buFont typeface="Arial" panose="020B0604020202020204" pitchFamily="34" charset="0"/>
              <a:buChar char="•"/>
            </a:pPr>
            <a:r>
              <a:rPr lang="en-US" dirty="0" smtClean="0"/>
              <a:t>Sufficient? / Other tests.</a:t>
            </a:r>
          </a:p>
          <a:p>
            <a:pPr marL="728663" indent="0">
              <a:buNone/>
            </a:pPr>
            <a:endParaRPr lang="en-GB" dirty="0" smtClean="0"/>
          </a:p>
          <a:p>
            <a:pPr marL="342900" indent="-342900">
              <a:buFont typeface="Wingdings" panose="05000000000000000000" pitchFamily="2" charset="2"/>
              <a:buChar char="Ø"/>
            </a:pPr>
            <a:r>
              <a:rPr lang="en-GB" dirty="0" smtClean="0"/>
              <a:t>Same principles also under Art</a:t>
            </a:r>
            <a:r>
              <a:rPr lang="en-GB" dirty="0"/>
              <a:t>. </a:t>
            </a:r>
            <a:r>
              <a:rPr lang="en-GB" dirty="0" smtClean="0"/>
              <a:t>101?</a:t>
            </a:r>
            <a:endParaRPr lang="en-GB" dirty="0" smtClean="0"/>
          </a:p>
          <a:p>
            <a:endParaRPr lang="en-GB" dirty="0"/>
          </a:p>
        </p:txBody>
      </p:sp>
      <p:sp>
        <p:nvSpPr>
          <p:cNvPr id="4" name="Foliennummernplatzhalter 3"/>
          <p:cNvSpPr>
            <a:spLocks noGrp="1"/>
          </p:cNvSpPr>
          <p:nvPr>
            <p:ph type="sldNum" sz="quarter" idx="12"/>
          </p:nvPr>
        </p:nvSpPr>
        <p:spPr/>
        <p:txBody>
          <a:bodyPr/>
          <a:lstStyle/>
          <a:p>
            <a:fld id="{442AD375-037F-43D0-B059-5172DA06796A}" type="slidenum">
              <a:rPr lang="de-CH" smtClean="0"/>
              <a:t>5</a:t>
            </a:fld>
            <a:endParaRPr lang="de-CH" dirty="0"/>
          </a:p>
        </p:txBody>
      </p:sp>
    </p:spTree>
    <p:extLst>
      <p:ext uri="{BB962C8B-B14F-4D97-AF65-F5344CB8AC3E}">
        <p14:creationId xmlns:p14="http://schemas.microsoft.com/office/powerpoint/2010/main" val="360796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1" dirty="0"/>
              <a:t>Fiction or Reality: Who cares about effects in competition law</a:t>
            </a:r>
            <a:r>
              <a:rPr lang="en-US" sz="2400" b="1" dirty="0" smtClean="0"/>
              <a:t>?</a:t>
            </a:r>
            <a:endParaRPr lang="en-GB" sz="2400" dirty="0"/>
          </a:p>
        </p:txBody>
      </p:sp>
      <p:sp>
        <p:nvSpPr>
          <p:cNvPr id="3" name="Inhaltsplatzhalter 2"/>
          <p:cNvSpPr>
            <a:spLocks noGrp="1"/>
          </p:cNvSpPr>
          <p:nvPr>
            <p:ph idx="1"/>
          </p:nvPr>
        </p:nvSpPr>
        <p:spPr>
          <a:xfrm>
            <a:off x="943200" y="1340768"/>
            <a:ext cx="10291200" cy="5223170"/>
          </a:xfrm>
        </p:spPr>
        <p:txBody>
          <a:bodyPr/>
          <a:lstStyle/>
          <a:p>
            <a:pPr>
              <a:buFont typeface="Wingdings" panose="05000000000000000000" pitchFamily="2" charset="2"/>
              <a:buChar char="Ø"/>
            </a:pPr>
            <a:r>
              <a:rPr lang="en-GB" dirty="0" smtClean="0"/>
              <a:t>What </a:t>
            </a:r>
            <a:r>
              <a:rPr lang="en-GB" dirty="0"/>
              <a:t>are anticompetitive effects?</a:t>
            </a:r>
          </a:p>
          <a:p>
            <a:pPr marL="719138" indent="-342900">
              <a:buFont typeface="Symbol" panose="05050102010706020507" pitchFamily="18" charset="2"/>
              <a:buChar char="-"/>
            </a:pPr>
            <a:r>
              <a:rPr lang="en-GB" dirty="0" smtClean="0"/>
              <a:t>The fist question probably is: Do we need effects? Is it right to demand that there must be effects?</a:t>
            </a:r>
          </a:p>
          <a:p>
            <a:pPr marL="1077913" indent="-342900">
              <a:buFont typeface="Arial" panose="020B0604020202020204" pitchFamily="34" charset="0"/>
              <a:buChar char="•"/>
            </a:pPr>
            <a:r>
              <a:rPr lang="en-GB" dirty="0" smtClean="0"/>
              <a:t>Shopping: GC: </a:t>
            </a:r>
            <a:r>
              <a:rPr lang="en-US" dirty="0" smtClean="0"/>
              <a:t>No </a:t>
            </a:r>
            <a:r>
              <a:rPr lang="en-US" dirty="0"/>
              <a:t>need for establishing causation in abuse </a:t>
            </a:r>
            <a:r>
              <a:rPr lang="en-US" dirty="0" smtClean="0"/>
              <a:t>cases? (Art. 102)</a:t>
            </a:r>
          </a:p>
          <a:p>
            <a:pPr marL="1077913" indent="-342900">
              <a:buFont typeface="Arial" panose="020B0604020202020204" pitchFamily="34" charset="0"/>
              <a:buChar char="•"/>
            </a:pPr>
            <a:r>
              <a:rPr lang="en-US" dirty="0" smtClean="0"/>
              <a:t>T-Mobile</a:t>
            </a:r>
            <a:r>
              <a:rPr lang="en-US" dirty="0"/>
              <a:t>: </a:t>
            </a:r>
            <a:r>
              <a:rPr lang="en-US" dirty="0" smtClean="0"/>
              <a:t>Sufficient to have the </a:t>
            </a:r>
            <a:r>
              <a:rPr lang="en-US" dirty="0"/>
              <a:t>potential to have </a:t>
            </a:r>
            <a:r>
              <a:rPr lang="en-US" dirty="0" smtClean="0"/>
              <a:t>negative </a:t>
            </a:r>
            <a:r>
              <a:rPr lang="en-US" dirty="0"/>
              <a:t>impact on competition? </a:t>
            </a:r>
            <a:r>
              <a:rPr lang="en-US" dirty="0" smtClean="0"/>
              <a:t>(Art. 101) – Re the need </a:t>
            </a:r>
            <a:r>
              <a:rPr lang="en-US" dirty="0"/>
              <a:t>for a causal connection between the concerted action and the market </a:t>
            </a:r>
            <a:r>
              <a:rPr lang="en-US" dirty="0" smtClean="0"/>
              <a:t>conduct: ECJ </a:t>
            </a:r>
            <a:r>
              <a:rPr lang="en-US" dirty="0"/>
              <a:t>held that there is a presumption that the connection </a:t>
            </a:r>
            <a:r>
              <a:rPr lang="en-US" dirty="0" smtClean="0"/>
              <a:t>exists.</a:t>
            </a:r>
          </a:p>
          <a:p>
            <a:pPr marL="358775" indent="-342900">
              <a:buFont typeface="Wingdings" panose="05000000000000000000" pitchFamily="2" charset="2"/>
              <a:buChar char="Ø"/>
            </a:pPr>
            <a:r>
              <a:rPr lang="en-US" dirty="0" smtClean="0"/>
              <a:t>Does this mean that effects are either irrelevant or presumed?</a:t>
            </a:r>
            <a:endParaRPr lang="en-GB" dirty="0" smtClean="0"/>
          </a:p>
          <a:p>
            <a:pPr marL="358775" indent="-342900">
              <a:buFont typeface="Wingdings" panose="05000000000000000000" pitchFamily="2" charset="2"/>
              <a:buChar char="Ø"/>
            </a:pPr>
            <a:r>
              <a:rPr lang="en-GB" dirty="0" smtClean="0"/>
              <a:t>Quite often the argument is made that the work of competition authorities would be impossible if they had to establish effects: Can this be an argument at all?</a:t>
            </a:r>
          </a:p>
          <a:p>
            <a:pPr marL="719138" indent="-342900">
              <a:buFont typeface="Symbol" panose="05050102010706020507" pitchFamily="18" charset="2"/>
              <a:buChar char="-"/>
            </a:pPr>
            <a:r>
              <a:rPr lang="en-GB" dirty="0" smtClean="0"/>
              <a:t>Intel?</a:t>
            </a:r>
          </a:p>
          <a:p>
            <a:pPr marL="719138" indent="-342900">
              <a:buFont typeface="Symbol" panose="05050102010706020507" pitchFamily="18" charset="2"/>
              <a:buChar char="-"/>
            </a:pPr>
            <a:r>
              <a:rPr lang="en-GB" dirty="0" smtClean="0"/>
              <a:t>Examples</a:t>
            </a:r>
            <a:r>
              <a:rPr lang="en-US" dirty="0" smtClean="0"/>
              <a:t> </a:t>
            </a:r>
            <a:r>
              <a:rPr lang="en-US" dirty="0"/>
              <a:t>of </a:t>
            </a:r>
            <a:r>
              <a:rPr lang="en-US" dirty="0" smtClean="0"/>
              <a:t>cases that </a:t>
            </a:r>
            <a:r>
              <a:rPr lang="en-US" dirty="0"/>
              <a:t>show that establishing anticompetitive effects is possible</a:t>
            </a:r>
            <a:r>
              <a:rPr lang="en-US" dirty="0" smtClean="0"/>
              <a:t>?</a:t>
            </a:r>
            <a:endParaRPr lang="en-US" dirty="0"/>
          </a:p>
        </p:txBody>
      </p:sp>
      <p:sp>
        <p:nvSpPr>
          <p:cNvPr id="4" name="Foliennummernplatzhalter 3"/>
          <p:cNvSpPr>
            <a:spLocks noGrp="1"/>
          </p:cNvSpPr>
          <p:nvPr>
            <p:ph type="sldNum" sz="quarter" idx="12"/>
          </p:nvPr>
        </p:nvSpPr>
        <p:spPr/>
        <p:txBody>
          <a:bodyPr/>
          <a:lstStyle/>
          <a:p>
            <a:fld id="{442AD375-037F-43D0-B059-5172DA06796A}" type="slidenum">
              <a:rPr lang="de-CH" smtClean="0"/>
              <a:t>6</a:t>
            </a:fld>
            <a:endParaRPr lang="de-CH" dirty="0"/>
          </a:p>
        </p:txBody>
      </p:sp>
    </p:spTree>
    <p:extLst>
      <p:ext uri="{BB962C8B-B14F-4D97-AF65-F5344CB8AC3E}">
        <p14:creationId xmlns:p14="http://schemas.microsoft.com/office/powerpoint/2010/main" val="275848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400" b="1" dirty="0"/>
              <a:t>Fiction or Reality: Who cares about effects in competition law</a:t>
            </a:r>
            <a:r>
              <a:rPr lang="en-US" sz="2400" b="1" dirty="0" smtClean="0"/>
              <a:t>?</a:t>
            </a:r>
            <a:endParaRPr lang="en-GB" sz="2400" dirty="0"/>
          </a:p>
        </p:txBody>
      </p:sp>
      <p:sp>
        <p:nvSpPr>
          <p:cNvPr id="3" name="Inhaltsplatzhalter 2"/>
          <p:cNvSpPr>
            <a:spLocks noGrp="1"/>
          </p:cNvSpPr>
          <p:nvPr>
            <p:ph idx="1"/>
          </p:nvPr>
        </p:nvSpPr>
        <p:spPr>
          <a:xfrm>
            <a:off x="943200" y="1340768"/>
            <a:ext cx="10291200" cy="5079154"/>
          </a:xfrm>
        </p:spPr>
        <p:txBody>
          <a:bodyPr/>
          <a:lstStyle/>
          <a:p>
            <a:pPr marL="358775" indent="-342900">
              <a:buFont typeface="Wingdings" panose="05000000000000000000" pitchFamily="2" charset="2"/>
              <a:buChar char="Ø"/>
            </a:pPr>
            <a:r>
              <a:rPr lang="en-GB" dirty="0" smtClean="0"/>
              <a:t>Thus, one of the big questions is whether effects can be reduced to:</a:t>
            </a:r>
          </a:p>
          <a:p>
            <a:pPr marL="719138" indent="-342900">
              <a:buFont typeface="Symbol" panose="05050102010706020507" pitchFamily="18" charset="2"/>
              <a:buChar char="-"/>
            </a:pPr>
            <a:r>
              <a:rPr lang="en-GB" dirty="0"/>
              <a:t>M</a:t>
            </a:r>
            <a:r>
              <a:rPr lang="en-GB" dirty="0" smtClean="0"/>
              <a:t>ore or less fiction?</a:t>
            </a:r>
          </a:p>
          <a:p>
            <a:pPr marL="719138" indent="-342900">
              <a:buFont typeface="Symbol" panose="05050102010706020507" pitchFamily="18" charset="2"/>
              <a:buChar char="-"/>
            </a:pPr>
            <a:r>
              <a:rPr lang="en-GB" dirty="0" smtClean="0"/>
              <a:t>Or even less?</a:t>
            </a:r>
          </a:p>
          <a:p>
            <a:pPr marL="376238" indent="0">
              <a:buNone/>
            </a:pPr>
            <a:endParaRPr lang="en-GB" dirty="0" smtClean="0"/>
          </a:p>
          <a:p>
            <a:pPr marL="358775" indent="-342900">
              <a:buFont typeface="Wingdings" panose="05000000000000000000" pitchFamily="2" charset="2"/>
              <a:buChar char="Ø"/>
            </a:pPr>
            <a:r>
              <a:rPr lang="en-GB" dirty="0" smtClean="0"/>
              <a:t>As an example: AB </a:t>
            </a:r>
            <a:r>
              <a:rPr lang="en-GB" dirty="0" err="1" smtClean="0"/>
              <a:t>InBev</a:t>
            </a:r>
            <a:r>
              <a:rPr lang="en-GB" dirty="0" smtClean="0"/>
              <a:t> (EC):</a:t>
            </a:r>
          </a:p>
          <a:p>
            <a:pPr marL="719138" indent="-342900">
              <a:buFont typeface="Symbol" panose="05050102010706020507" pitchFamily="18" charset="2"/>
              <a:buChar char="-"/>
            </a:pPr>
            <a:r>
              <a:rPr lang="en-GB" dirty="0" smtClean="0"/>
              <a:t>Can alleged intent (motivation) to limit cross-border trade be sufficient?</a:t>
            </a:r>
          </a:p>
          <a:p>
            <a:pPr marL="719138" indent="-342900">
              <a:buFont typeface="Symbol" panose="05050102010706020507" pitchFamily="18" charset="2"/>
              <a:buChar char="-"/>
            </a:pPr>
            <a:r>
              <a:rPr lang="en-GB" dirty="0" smtClean="0"/>
              <a:t>No need to establish effects?</a:t>
            </a:r>
          </a:p>
          <a:p>
            <a:pPr marL="719138" indent="-342900">
              <a:buFont typeface="Symbol" panose="05050102010706020507" pitchFamily="18" charset="2"/>
              <a:buChar char="-"/>
            </a:pPr>
            <a:r>
              <a:rPr lang="en-GB" dirty="0" smtClean="0"/>
              <a:t>No need to assess other legitimate commercial reasons?</a:t>
            </a:r>
          </a:p>
          <a:p>
            <a:pPr marL="719138" indent="-342900">
              <a:buFont typeface="Symbol" panose="05050102010706020507" pitchFamily="18" charset="2"/>
              <a:buChar char="-"/>
            </a:pPr>
            <a:endParaRPr lang="en-GB" dirty="0" smtClean="0"/>
          </a:p>
          <a:p>
            <a:pPr marL="342900" indent="-342900">
              <a:buFont typeface="Wingdings" panose="05000000000000000000" pitchFamily="2" charset="2"/>
              <a:buChar char="Ø"/>
            </a:pPr>
            <a:r>
              <a:rPr lang="en-GB" dirty="0" smtClean="0"/>
              <a:t>Is </a:t>
            </a:r>
            <a:r>
              <a:rPr lang="en-GB" dirty="0" smtClean="0"/>
              <a:t>it in the end all about the question of the </a:t>
            </a:r>
            <a:r>
              <a:rPr lang="en-GB" b="1" dirty="0" smtClean="0"/>
              <a:t>burden of proof</a:t>
            </a:r>
            <a:r>
              <a:rPr lang="en-GB" dirty="0" smtClean="0"/>
              <a:t>?</a:t>
            </a:r>
          </a:p>
          <a:p>
            <a:pPr marL="719138" indent="-342900">
              <a:buFont typeface="Symbol" panose="05050102010706020507" pitchFamily="18" charset="2"/>
              <a:buChar char="-"/>
            </a:pPr>
            <a:r>
              <a:rPr lang="en-GB" dirty="0" smtClean="0"/>
              <a:t>However, what is the burden of proof worth if no relevant facts need to be established?</a:t>
            </a:r>
            <a:endParaRPr lang="en-GB" dirty="0" smtClean="0"/>
          </a:p>
          <a:p>
            <a:endParaRPr lang="en-GB" dirty="0"/>
          </a:p>
        </p:txBody>
      </p:sp>
      <p:sp>
        <p:nvSpPr>
          <p:cNvPr id="4" name="Foliennummernplatzhalter 3"/>
          <p:cNvSpPr>
            <a:spLocks noGrp="1"/>
          </p:cNvSpPr>
          <p:nvPr>
            <p:ph type="sldNum" sz="quarter" idx="12"/>
          </p:nvPr>
        </p:nvSpPr>
        <p:spPr/>
        <p:txBody>
          <a:bodyPr/>
          <a:lstStyle/>
          <a:p>
            <a:fld id="{442AD375-037F-43D0-B059-5172DA06796A}" type="slidenum">
              <a:rPr lang="de-CH" smtClean="0"/>
              <a:t>7</a:t>
            </a:fld>
            <a:endParaRPr lang="de-CH" dirty="0"/>
          </a:p>
        </p:txBody>
      </p:sp>
    </p:spTree>
    <p:extLst>
      <p:ext uri="{BB962C8B-B14F-4D97-AF65-F5344CB8AC3E}">
        <p14:creationId xmlns:p14="http://schemas.microsoft.com/office/powerpoint/2010/main" val="166104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43201" y="1899868"/>
            <a:ext cx="9689304" cy="2825277"/>
          </a:xfrm>
        </p:spPr>
        <p:txBody>
          <a:bodyPr/>
          <a:lstStyle/>
          <a:p>
            <a:pPr marL="0" indent="0">
              <a:buNone/>
            </a:pPr>
            <a:endParaRPr lang="de-CH" dirty="0" smtClean="0"/>
          </a:p>
          <a:p>
            <a:pPr marL="0" indent="0">
              <a:buNone/>
            </a:pPr>
            <a:endParaRPr lang="de-CH" dirty="0"/>
          </a:p>
          <a:p>
            <a:pPr marL="0" indent="0" algn="ctr">
              <a:buNone/>
            </a:pPr>
            <a:r>
              <a:rPr lang="en-GB" sz="2800" dirty="0" smtClean="0"/>
              <a:t>Questions for discussion</a:t>
            </a:r>
            <a:endParaRPr lang="en-GB" sz="2800" dirty="0"/>
          </a:p>
        </p:txBody>
      </p:sp>
      <p:sp>
        <p:nvSpPr>
          <p:cNvPr id="4" name="Foliennummernplatzhalter 3"/>
          <p:cNvSpPr>
            <a:spLocks noGrp="1"/>
          </p:cNvSpPr>
          <p:nvPr>
            <p:ph type="sldNum" sz="quarter" idx="12"/>
          </p:nvPr>
        </p:nvSpPr>
        <p:spPr/>
        <p:txBody>
          <a:bodyPr/>
          <a:lstStyle/>
          <a:p>
            <a:fld id="{442AD375-037F-43D0-B059-5172DA06796A}" type="slidenum">
              <a:rPr lang="de-CH" smtClean="0"/>
              <a:t>8</a:t>
            </a:fld>
            <a:endParaRPr lang="de-CH" dirty="0"/>
          </a:p>
        </p:txBody>
      </p:sp>
    </p:spTree>
    <p:extLst>
      <p:ext uri="{BB962C8B-B14F-4D97-AF65-F5344CB8AC3E}">
        <p14:creationId xmlns:p14="http://schemas.microsoft.com/office/powerpoint/2010/main" val="2143876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442AD375-037F-43D0-B059-5172DA06796A}" type="slidenum">
              <a:rPr lang="de-CH" smtClean="0"/>
              <a:t>9</a:t>
            </a:fld>
            <a:endParaRPr lang="de-CH" dirty="0"/>
          </a:p>
        </p:txBody>
      </p:sp>
      <p:sp>
        <p:nvSpPr>
          <p:cNvPr id="4" name="Titel 3"/>
          <p:cNvSpPr>
            <a:spLocks noGrp="1"/>
          </p:cNvSpPr>
          <p:nvPr>
            <p:ph type="title"/>
          </p:nvPr>
        </p:nvSpPr>
        <p:spPr/>
        <p:txBody>
          <a:bodyPr/>
          <a:lstStyle/>
          <a:p>
            <a:r>
              <a:rPr lang="en-GB" sz="2800" dirty="0" smtClean="0"/>
              <a:t>Questions: What </a:t>
            </a:r>
            <a:r>
              <a:rPr lang="en-GB" sz="2800" dirty="0"/>
              <a:t>are anticompetitive </a:t>
            </a:r>
            <a:r>
              <a:rPr lang="en-GB" sz="2800" dirty="0" smtClean="0"/>
              <a:t>effects?</a:t>
            </a:r>
            <a:endParaRPr lang="en-GB" sz="2800" dirty="0"/>
          </a:p>
        </p:txBody>
      </p:sp>
      <p:sp>
        <p:nvSpPr>
          <p:cNvPr id="5" name="Inhaltsplatzhalter 4"/>
          <p:cNvSpPr>
            <a:spLocks noGrp="1"/>
          </p:cNvSpPr>
          <p:nvPr>
            <p:ph sz="quarter" idx="18"/>
          </p:nvPr>
        </p:nvSpPr>
        <p:spPr/>
        <p:txBody>
          <a:bodyPr/>
          <a:lstStyle/>
          <a:p>
            <a:r>
              <a:rPr lang="en-GB" sz="1800" b="1" dirty="0"/>
              <a:t>A</a:t>
            </a:r>
            <a:r>
              <a:rPr lang="en-GB" sz="1800" b="1" dirty="0" smtClean="0"/>
              <a:t>nticompetitive effects: What are the principles laid down in case law? </a:t>
            </a:r>
            <a:r>
              <a:rPr lang="en-GB" sz="1800" b="1" dirty="0"/>
              <a:t>(</a:t>
            </a:r>
            <a:r>
              <a:rPr lang="en-GB" sz="1800" b="1" dirty="0" smtClean="0"/>
              <a:t>1)</a:t>
            </a:r>
            <a:endParaRPr lang="en-GB" sz="1800" b="1" dirty="0"/>
          </a:p>
        </p:txBody>
      </p:sp>
      <p:sp>
        <p:nvSpPr>
          <p:cNvPr id="6" name="Textplatzhalter 5"/>
          <p:cNvSpPr>
            <a:spLocks noGrp="1"/>
          </p:cNvSpPr>
          <p:nvPr>
            <p:ph type="body" sz="quarter" idx="21"/>
          </p:nvPr>
        </p:nvSpPr>
        <p:spPr>
          <a:xfrm>
            <a:off x="943200" y="1794558"/>
            <a:ext cx="10306800" cy="4370745"/>
          </a:xfrm>
        </p:spPr>
        <p:txBody>
          <a:bodyPr/>
          <a:lstStyle/>
          <a:p>
            <a:pPr marL="171450" indent="-171450">
              <a:buFont typeface="Arial" panose="020B0604020202020204" pitchFamily="34" charset="0"/>
              <a:buChar char="•"/>
            </a:pPr>
            <a:r>
              <a:rPr lang="en-GB" sz="1800" dirty="0" smtClean="0"/>
              <a:t>Concept (notion) of effects: What are anticompetitive effects?</a:t>
            </a:r>
          </a:p>
          <a:p>
            <a:pPr marL="715963" indent="-285750">
              <a:buFont typeface="Symbol" panose="05050102010706020507" pitchFamily="18" charset="2"/>
              <a:buChar char="-"/>
            </a:pPr>
            <a:r>
              <a:rPr lang="en-GB" sz="1800" dirty="0" smtClean="0"/>
              <a:t>Relevance of actual and potential effects?</a:t>
            </a:r>
          </a:p>
          <a:p>
            <a:pPr marL="715963" indent="-285750">
              <a:buFont typeface="Symbol" panose="05050102010706020507" pitchFamily="18" charset="2"/>
              <a:buChar char="-"/>
            </a:pPr>
            <a:r>
              <a:rPr lang="en-GB" sz="1800" dirty="0" smtClean="0"/>
              <a:t>Relevance of the counterfactual? – Ex ante / ex post?</a:t>
            </a:r>
          </a:p>
          <a:p>
            <a:pPr marL="715963" indent="-285750">
              <a:buFont typeface="Symbol" panose="05050102010706020507" pitchFamily="18" charset="2"/>
              <a:buChar char="-"/>
            </a:pPr>
            <a:r>
              <a:rPr lang="en-GB" sz="1800" dirty="0" smtClean="0"/>
              <a:t>Meaning of effects: Do effects amount to negative effects on:</a:t>
            </a:r>
          </a:p>
          <a:p>
            <a:pPr marL="1431925" indent="-446088">
              <a:buFont typeface="Wingdings" panose="05000000000000000000" pitchFamily="2" charset="2"/>
              <a:buChar char="Ø"/>
            </a:pPr>
            <a:r>
              <a:rPr lang="en-GB" sz="1800" dirty="0" smtClean="0"/>
              <a:t>Other undertakings' freedom of action / competitive disadvantage;</a:t>
            </a:r>
          </a:p>
          <a:p>
            <a:pPr marL="1431925" indent="-446088">
              <a:buFont typeface="Wingdings" panose="05000000000000000000" pitchFamily="2" charset="2"/>
              <a:buChar char="Ø"/>
            </a:pPr>
            <a:r>
              <a:rPr lang="en-GB" sz="1800" dirty="0" smtClean="0"/>
              <a:t>Market structure;</a:t>
            </a:r>
          </a:p>
          <a:p>
            <a:pPr marL="1431925" indent="-446088">
              <a:buFont typeface="Wingdings" panose="05000000000000000000" pitchFamily="2" charset="2"/>
              <a:buChar char="Ø"/>
            </a:pPr>
            <a:r>
              <a:rPr lang="en-GB" sz="1800" dirty="0" smtClean="0"/>
              <a:t>As efficient competitor;</a:t>
            </a:r>
          </a:p>
          <a:p>
            <a:pPr marL="1431925" indent="-446088">
              <a:buFont typeface="Wingdings" panose="05000000000000000000" pitchFamily="2" charset="2"/>
              <a:buChar char="Ø"/>
            </a:pPr>
            <a:r>
              <a:rPr lang="en-GB" sz="1800" dirty="0" smtClean="0"/>
              <a:t>Consumer welfare?</a:t>
            </a:r>
          </a:p>
          <a:p>
            <a:pPr marL="715963" indent="-285750">
              <a:buFont typeface="Symbol" panose="05050102010706020507" pitchFamily="18" charset="2"/>
              <a:buChar char="-"/>
            </a:pPr>
            <a:r>
              <a:rPr lang="en-GB" sz="1800" dirty="0" err="1" smtClean="0"/>
              <a:t>Appreciability</a:t>
            </a:r>
            <a:r>
              <a:rPr lang="en-GB" sz="1800" dirty="0" smtClean="0"/>
              <a:t> of effects: Need </a:t>
            </a:r>
            <a:r>
              <a:rPr lang="en-GB" sz="1800" dirty="0"/>
              <a:t>not only </a:t>
            </a:r>
            <a:r>
              <a:rPr lang="en-GB" sz="1800" dirty="0" smtClean="0"/>
              <a:t>to show that there is a negative impact on competition, but also that the impact is appreciable (significant)?</a:t>
            </a:r>
          </a:p>
          <a:p>
            <a:pPr marL="715963" indent="-285750">
              <a:buFont typeface="Symbol" panose="05050102010706020507" pitchFamily="18" charset="2"/>
              <a:buChar char="-"/>
            </a:pPr>
            <a:r>
              <a:rPr lang="en-GB" sz="1800" dirty="0" smtClean="0"/>
              <a:t>Need to show probability of effects: plausibility, likelihood, certainty?</a:t>
            </a:r>
          </a:p>
        </p:txBody>
      </p:sp>
    </p:spTree>
    <p:extLst>
      <p:ext uri="{BB962C8B-B14F-4D97-AF65-F5344CB8AC3E}">
        <p14:creationId xmlns:p14="http://schemas.microsoft.com/office/powerpoint/2010/main" val="3226277720"/>
      </p:ext>
    </p:extLst>
  </p:cSld>
  <p:clrMapOvr>
    <a:masterClrMapping/>
  </p:clrMapOvr>
</p:sld>
</file>

<file path=ppt/theme/theme1.xml><?xml version="1.0" encoding="utf-8"?>
<a:theme xmlns:a="http://schemas.openxmlformats.org/drawingml/2006/main" name="01_Pitch Master (für externe Zwecke Arial)">
  <a:themeElements>
    <a:clrScheme name="NKF">
      <a:dk1>
        <a:sysClr val="windowText" lastClr="000000"/>
      </a:dk1>
      <a:lt1>
        <a:sysClr val="window" lastClr="FFFFFF"/>
      </a:lt1>
      <a:dk2>
        <a:srgbClr val="E74054"/>
      </a:dk2>
      <a:lt2>
        <a:srgbClr val="F1F1F0"/>
      </a:lt2>
      <a:accent1>
        <a:srgbClr val="1B2762"/>
      </a:accent1>
      <a:accent2>
        <a:srgbClr val="767DA1"/>
      </a:accent2>
      <a:accent3>
        <a:srgbClr val="D1D4E0"/>
      </a:accent3>
      <a:accent4>
        <a:srgbClr val="77726D"/>
      </a:accent4>
      <a:accent5>
        <a:srgbClr val="928D88"/>
      </a:accent5>
      <a:accent6>
        <a:srgbClr val="C8C6C4"/>
      </a:accent6>
      <a:hlink>
        <a:srgbClr val="1B2762"/>
      </a:hlink>
      <a:folHlink>
        <a:srgbClr val="1B2762"/>
      </a:folHlink>
    </a:clrScheme>
    <a:fontScheme name="NKF: Graphik + Majesti Banner">
      <a:majorFont>
        <a:latin typeface="Majesti Banner Medium"/>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rgbClr val="1B2762"/>
            </a:solidFill>
          </a:defRPr>
        </a:defPPr>
      </a:lstStyle>
    </a:txDef>
  </a:objectDefaults>
  <a:extraClrSchemeLst/>
  <a:extLst>
    <a:ext uri="{05A4C25C-085E-4340-85A3-A5531E510DB2}">
      <thm15:themeFamily xmlns:thm15="http://schemas.microsoft.com/office/thememl/2012/main" name="NKF_EN_Presentation_Master_Arial_16-9" id="{A765FE5B-1D4E-41F2-B3BF-4E9CAA53642E}" vid="{89BC7E77-91D4-4978-A522-9DF9975D9726}"/>
    </a:ext>
  </a:extLst>
</a:theme>
</file>

<file path=ppt/theme/theme2.xml><?xml version="1.0" encoding="utf-8"?>
<a:theme xmlns:a="http://schemas.openxmlformats.org/drawingml/2006/main" name="02_ESG (für externe Zwecke Arial)">
  <a:themeElements>
    <a:clrScheme name="NKF">
      <a:dk1>
        <a:sysClr val="windowText" lastClr="000000"/>
      </a:dk1>
      <a:lt1>
        <a:sysClr val="window" lastClr="FFFFFF"/>
      </a:lt1>
      <a:dk2>
        <a:srgbClr val="E74054"/>
      </a:dk2>
      <a:lt2>
        <a:srgbClr val="F1F1F0"/>
      </a:lt2>
      <a:accent1>
        <a:srgbClr val="1B2762"/>
      </a:accent1>
      <a:accent2>
        <a:srgbClr val="767DA1"/>
      </a:accent2>
      <a:accent3>
        <a:srgbClr val="D1D4E0"/>
      </a:accent3>
      <a:accent4>
        <a:srgbClr val="77726D"/>
      </a:accent4>
      <a:accent5>
        <a:srgbClr val="928D88"/>
      </a:accent5>
      <a:accent6>
        <a:srgbClr val="C8C6C4"/>
      </a:accent6>
      <a:hlink>
        <a:srgbClr val="1B2762"/>
      </a:hlink>
      <a:folHlink>
        <a:srgbClr val="1B2762"/>
      </a:folHlink>
    </a:clrScheme>
    <a:fontScheme name="NKF: Graphik + Majesti Banner">
      <a:majorFont>
        <a:latin typeface="Majesti Banner Medium"/>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dirty="0" smtClean="0">
            <a:solidFill>
              <a:srgbClr val="1B2762"/>
            </a:solidFill>
          </a:defRPr>
        </a:defPPr>
      </a:lstStyle>
    </a:txDef>
  </a:objectDefaults>
  <a:extraClrSchemeLst/>
  <a:extLst>
    <a:ext uri="{05A4C25C-085E-4340-85A3-A5531E510DB2}">
      <thm15:themeFamily xmlns:thm15="http://schemas.microsoft.com/office/thememl/2012/main" name="NKF_EN_Presentation_Master_Arial_16-9" id="{A765FE5B-1D4E-41F2-B3BF-4E9CAA53642E}" vid="{062EF937-C2CD-4372-B7A5-109298300983}"/>
    </a:ext>
  </a:extLst>
</a:theme>
</file>

<file path=ppt/theme/theme3.xml><?xml version="1.0" encoding="utf-8"?>
<a:theme xmlns:a="http://schemas.openxmlformats.org/drawingml/2006/main" name="Office Theme">
  <a:themeElements>
    <a:clrScheme name="NKF">
      <a:dk1>
        <a:sysClr val="windowText" lastClr="000000"/>
      </a:dk1>
      <a:lt1>
        <a:sysClr val="window" lastClr="FFFFFF"/>
      </a:lt1>
      <a:dk2>
        <a:srgbClr val="E74054"/>
      </a:dk2>
      <a:lt2>
        <a:srgbClr val="F1F1F0"/>
      </a:lt2>
      <a:accent1>
        <a:srgbClr val="1B2762"/>
      </a:accent1>
      <a:accent2>
        <a:srgbClr val="767DA1"/>
      </a:accent2>
      <a:accent3>
        <a:srgbClr val="D1D4E0"/>
      </a:accent3>
      <a:accent4>
        <a:srgbClr val="77726D"/>
      </a:accent4>
      <a:accent5>
        <a:srgbClr val="928D88"/>
      </a:accent5>
      <a:accent6>
        <a:srgbClr val="C8C6C4"/>
      </a:accent6>
      <a:hlink>
        <a:srgbClr val="1B2762"/>
      </a:hlink>
      <a:folHlink>
        <a:srgbClr val="1B2762"/>
      </a:folHlink>
    </a:clrScheme>
    <a:fontScheme name="NKF">
      <a:majorFont>
        <a:latin typeface="Majesti Banner Medium"/>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NKF">
      <a:dk1>
        <a:sysClr val="windowText" lastClr="000000"/>
      </a:dk1>
      <a:lt1>
        <a:sysClr val="window" lastClr="FFFFFF"/>
      </a:lt1>
      <a:dk2>
        <a:srgbClr val="E74054"/>
      </a:dk2>
      <a:lt2>
        <a:srgbClr val="F1F1F0"/>
      </a:lt2>
      <a:accent1>
        <a:srgbClr val="1B2762"/>
      </a:accent1>
      <a:accent2>
        <a:srgbClr val="767DA1"/>
      </a:accent2>
      <a:accent3>
        <a:srgbClr val="D1D4E0"/>
      </a:accent3>
      <a:accent4>
        <a:srgbClr val="77726D"/>
      </a:accent4>
      <a:accent5>
        <a:srgbClr val="928D88"/>
      </a:accent5>
      <a:accent6>
        <a:srgbClr val="C8C6C4"/>
      </a:accent6>
      <a:hlink>
        <a:srgbClr val="1B2762"/>
      </a:hlink>
      <a:folHlink>
        <a:srgbClr val="1B2762"/>
      </a:folHlink>
    </a:clrScheme>
    <a:fontScheme name="NKF">
      <a:majorFont>
        <a:latin typeface="Majesti Banner Medium"/>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NKF_EN_Presentation_Master_Arial_16-9</Template>
  <TotalTime>0</TotalTime>
  <Words>1247</Words>
  <Application>Microsoft Office PowerPoint</Application>
  <PresentationFormat>Breitbild</PresentationFormat>
  <Paragraphs>88</Paragraphs>
  <Slides>12</Slides>
  <Notes>0</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12</vt:i4>
      </vt:variant>
    </vt:vector>
  </HeadingPairs>
  <TitlesOfParts>
    <vt:vector size="21" baseType="lpstr">
      <vt:lpstr>Arial</vt:lpstr>
      <vt:lpstr>Calibri</vt:lpstr>
      <vt:lpstr>Cordia New</vt:lpstr>
      <vt:lpstr>Graphik Regular</vt:lpstr>
      <vt:lpstr>Symbol</vt:lpstr>
      <vt:lpstr>Times New Roman</vt:lpstr>
      <vt:lpstr>Wingdings</vt:lpstr>
      <vt:lpstr>01_Pitch Master (für externe Zwecke Arial)</vt:lpstr>
      <vt:lpstr>02_ESG (für externe Zwecke Arial)</vt:lpstr>
      <vt:lpstr>Fiction or Reality: Who cares about effects in competition law?</vt:lpstr>
      <vt:lpstr>Your panelists (1):</vt:lpstr>
      <vt:lpstr>Your panelists (2):</vt:lpstr>
      <vt:lpstr>Your panelists (3):</vt:lpstr>
      <vt:lpstr>Fiction or Reality: Who cares about effects in competition law?</vt:lpstr>
      <vt:lpstr>Fiction or Reality: Who cares about effects in competition law?</vt:lpstr>
      <vt:lpstr>Fiction or Reality: Who cares about effects in competition law?</vt:lpstr>
      <vt:lpstr>PowerPoint-Präsentation</vt:lpstr>
      <vt:lpstr>Questions: What are anticompetitive effects?</vt:lpstr>
      <vt:lpstr>Questions: What are anticompetitive effects?</vt:lpstr>
      <vt:lpstr>Questions: Case Law: Intel</vt:lpstr>
      <vt:lpstr>PowerPoint-Präsentation</vt:lpstr>
    </vt:vector>
  </TitlesOfParts>
  <Company>Niederer Kraft Frey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Birkhäuser Nicolas</dc:creator>
  <cp:lastModifiedBy>Birkhäuser Nicolas</cp:lastModifiedBy>
  <cp:revision>90</cp:revision>
  <cp:lastPrinted>2018-07-03T14:05:37Z</cp:lastPrinted>
  <dcterms:created xsi:type="dcterms:W3CDTF">2022-04-02T13:22:59Z</dcterms:created>
  <dcterms:modified xsi:type="dcterms:W3CDTF">2022-05-20T10:11:07Z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